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58" r:id="rId3"/>
    <p:sldId id="262" r:id="rId4"/>
    <p:sldId id="265" r:id="rId5"/>
    <p:sldId id="257" r:id="rId6"/>
    <p:sldId id="259" r:id="rId7"/>
    <p:sldId id="260" r:id="rId8"/>
    <p:sldId id="261" r:id="rId9"/>
    <p:sldId id="263" r:id="rId10"/>
    <p:sldId id="266" r:id="rId11"/>
    <p:sldId id="267" r:id="rId12"/>
    <p:sldId id="268" r:id="rId13"/>
    <p:sldId id="270" r:id="rId14"/>
    <p:sldId id="269" r:id="rId15"/>
    <p:sldId id="273" r:id="rId16"/>
    <p:sldId id="274" r:id="rId17"/>
    <p:sldId id="271" r:id="rId18"/>
    <p:sldId id="272" r:id="rId19"/>
  </p:sldIdLst>
  <p:sldSz cx="158464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94CE94"/>
    <a:srgbClr val="0070C0"/>
    <a:srgbClr val="7030A0"/>
    <a:srgbClr val="DDDD90"/>
    <a:srgbClr val="BEBEBE"/>
    <a:srgbClr val="F1BAE1"/>
    <a:srgbClr val="BDA49E"/>
    <a:srgbClr val="C9B2DD"/>
    <a:srgbClr val="EB9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581" dt="2023-04-29T11:56:17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9"/>
    <p:restoredTop sz="94737"/>
  </p:normalViewPr>
  <p:slideViewPr>
    <p:cSldViewPr snapToGrid="0">
      <p:cViewPr>
        <p:scale>
          <a:sx n="90" d="100"/>
          <a:sy n="90" d="100"/>
        </p:scale>
        <p:origin x="5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custSel addSld delSld modSld sldOrd modMainMaster modNotesMaster">
      <pc:chgData name="Achar, Sid" userId="88c6eb66-029e-448d-9af0-b651d8e40665" providerId="ADAL" clId="{B67F58DE-E74C-914B-BBD2-B38B1A3DBC68}" dt="2023-04-29T11:56:17.655" v="2971" actId="164"/>
      <pc:docMkLst>
        <pc:docMk/>
      </pc:docMkLst>
      <pc:sldChg chg="addSp delSp modSp new mod setBg">
        <pc:chgData name="Achar, Sid" userId="88c6eb66-029e-448d-9af0-b651d8e40665" providerId="ADAL" clId="{B67F58DE-E74C-914B-BBD2-B38B1A3DBC68}" dt="2023-04-18T18:30:00.605" v="1961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4-18T18:30:00.605" v="1961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5" creationId="{D8ACB325-B9BA-A950-3AFA-F21FEEE5F693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4" creationId="{E8DBAC77-5AE7-B26F-FCA1-BE16B3EE98B1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321146573" sldId="258"/>
            <ac:grpSpMk id="20" creationId="{C6C7E236-4325-E0E2-4407-1E68AA25AC1A}"/>
          </ac:grpSpMkLst>
        </pc:grpChg>
        <pc:picChg chg="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7" creationId="{36225031-7EBD-666F-06B7-39CE79A2CAA8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945260852" sldId="260"/>
        </pc:sldMkLst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2" creationId="{4560DDCE-AC71-8E5E-D7C9-C57BE4BCFA9A}"/>
          </ac:spMkLst>
        </pc:spChg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3" creationId="{00681A9C-3E28-C8C2-D2B8-44459185CB98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5" creationId="{2D007794-ABFA-7783-26AD-3FD61502F7A5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9" creationId="{91CB3CE2-E9F4-8E3A-962A-0CD6EA7DB891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0" creationId="{957E93A6-4E1F-F918-CAAC-FF78CE0F8250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2" creationId="{C7AA63D1-F82D-8442-79A7-8397C7D6417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4" creationId="{E2381FF9-39CE-1D0D-581D-9FAD0BEE0F35}"/>
          </ac:spMkLst>
        </pc:spChg>
        <pc:grpChg chg="add del mod">
          <ac:chgData name="Achar, Sid" userId="88c6eb66-029e-448d-9af0-b651d8e40665" providerId="ADAL" clId="{B67F58DE-E74C-914B-BBD2-B38B1A3DBC68}" dt="2023-04-10T18:13:15.947" v="737"/>
          <ac:grpSpMkLst>
            <pc:docMk/>
            <pc:sldMk cId="2945260852" sldId="260"/>
            <ac:grpSpMk id="4" creationId="{0D762BD6-5066-B684-1111-6E7712EA887D}"/>
          </ac:grpSpMkLst>
        </pc:grpChg>
        <pc:grpChg chg="add del mod">
          <ac:chgData name="Achar, Sid" userId="88c6eb66-029e-448d-9af0-b651d8e40665" providerId="ADAL" clId="{B67F58DE-E74C-914B-BBD2-B38B1A3DBC68}" dt="2023-04-10T18:17:12.527" v="826" actId="165"/>
          <ac:grpSpMkLst>
            <pc:docMk/>
            <pc:sldMk cId="2945260852" sldId="260"/>
            <ac:grpSpMk id="17" creationId="{39189EB1-18A2-02D4-43D6-D5EF918FA84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945260852" sldId="260"/>
            <ac:grpSpMk id="25" creationId="{A8772596-3256-231F-1989-0EDC0008DAA3}"/>
          </ac:grpSpMkLst>
        </pc:grp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6" creationId="{18234F32-F35F-019B-7853-7378E8C6FAA4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7" creationId="{07B0F43B-373D-4977-3B26-BF05E3194C31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8" creationId="{4580D3E6-86C7-E09C-C624-1CF9205E43B3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1" creationId="{A97F257C-C767-28B9-926E-8C92EB2B8C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3" creationId="{E5B3D87A-7262-2030-4B3F-856E92A99516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4" creationId="{079647A5-0B21-91E3-09BC-7465373FA5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5" creationId="{A58496E1-9627-216E-9C48-C05435CBB6A8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857765352" sldId="261"/>
        </pc:sldMkLst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4" creationId="{E2381FF9-39CE-1D0D-581D-9FAD0BEE0F35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857765352" sldId="261"/>
            <ac:grpSpMk id="5" creationId="{5A9D65C8-E528-F126-AF06-D6320FABBA91}"/>
          </ac:grpSpMkLst>
        </pc:grpChg>
        <pc:grpChg chg="del">
          <ac:chgData name="Achar, Sid" userId="88c6eb66-029e-448d-9af0-b651d8e40665" providerId="ADAL" clId="{B67F58DE-E74C-914B-BBD2-B38B1A3DBC68}" dt="2023-04-10T20:32:07.461" v="861" actId="165"/>
          <ac:grpSpMkLst>
            <pc:docMk/>
            <pc:sldMk cId="1857765352" sldId="261"/>
            <ac:grpSpMk id="25" creationId="{A8772596-3256-231F-1989-0EDC0008DAA3}"/>
          </ac:grpSpMkLst>
        </pc:gr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" creationId="{E3775CE1-4EC8-7AEF-CEF0-68FCB30B0200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3" creationId="{5CD58C99-4725-6CCD-1D27-B9629EC47EAF}"/>
          </ac:picMkLst>
        </pc:picChg>
        <pc:picChg chg="del">
          <ac:chgData name="Achar, Sid" userId="88c6eb66-029e-448d-9af0-b651d8e40665" providerId="ADAL" clId="{B67F58DE-E74C-914B-BBD2-B38B1A3DBC68}" dt="2023-04-10T20:29:44.824" v="837" actId="478"/>
          <ac:picMkLst>
            <pc:docMk/>
            <pc:sldMk cId="1857765352" sldId="261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47342979" sldId="262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6" creationId="{E7185191-5871-0AE9-69BB-FF22A137F555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1" creationId="{931361E8-7604-CB7C-E6FA-7ABE3F69D11E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47342979" sldId="262"/>
            <ac:grpSpMk id="7" creationId="{1576DBE8-EC8B-A9C6-FB8B-C2A369E95A0F}"/>
          </ac:grpSpMkLst>
        </pc:grpChg>
        <pc:grpChg chg="add del mod">
          <ac:chgData name="Achar, Sid" userId="88c6eb66-029e-448d-9af0-b651d8e40665" providerId="ADAL" clId="{B67F58DE-E74C-914B-BBD2-B38B1A3DBC68}" dt="2023-04-10T20:45:08.011" v="925" actId="165"/>
          <ac:grpSpMkLst>
            <pc:docMk/>
            <pc:sldMk cId="3647342979" sldId="262"/>
            <ac:grpSpMk id="20" creationId="{C6C7E236-4325-E0E2-4407-1E68AA25AC1A}"/>
          </ac:grpSpMkLst>
        </pc:grp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2" creationId="{DC1A6178-25D4-9E1E-A39B-26BE2F0EB0C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10" creationId="{456F9014-8521-43BA-B2D5-520F374FB808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7" creationId="{36225031-7EBD-666F-06B7-39CE79A2CAA8}"/>
          </ac:picMkLst>
        </pc:picChg>
        <pc:picChg chg="del">
          <ac:chgData name="Achar, Sid" userId="88c6eb66-029e-448d-9af0-b651d8e40665" providerId="ADAL" clId="{B67F58DE-E74C-914B-BBD2-B38B1A3DBC68}" dt="2023-04-10T20:44:32.566" v="914" actId="478"/>
          <ac:picMkLst>
            <pc:docMk/>
            <pc:sldMk cId="3647342979" sldId="262"/>
            <ac:picMk id="19" creationId="{A130018F-5AC9-32F2-8867-BFF79CAA6121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32032269" sldId="263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4" creationId="{E2381FF9-39CE-1D0D-581D-9FAD0BEE0F35}"/>
          </ac:spMkLst>
        </pc:spChg>
        <pc:grpChg chg="del">
          <ac:chgData name="Achar, Sid" userId="88c6eb66-029e-448d-9af0-b651d8e40665" providerId="ADAL" clId="{B67F58DE-E74C-914B-BBD2-B38B1A3DBC68}" dt="2023-04-10T20:55:14.112" v="931" actId="165"/>
          <ac:grpSpMkLst>
            <pc:docMk/>
            <pc:sldMk cId="132032269" sldId="263"/>
            <ac:grpSpMk id="5" creationId="{5A9D65C8-E528-F126-AF06-D6320FABBA91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" creationId="{E3775CE1-4EC8-7AEF-CEF0-68FCB30B0200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3" creationId="{5CD58C99-4725-6CCD-1D27-B9629EC47EAF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6" creationId="{A83599DA-26B0-7778-BF7B-64E375BEE98A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2" creationId="{1FDF7762-45BF-D190-4512-35C3F3B0307D}"/>
          </ac:picMkLst>
        </pc:picChg>
      </pc:sldChg>
      <pc:sldChg chg="add del">
        <pc:chgData name="Achar, Sid" userId="88c6eb66-029e-448d-9af0-b651d8e40665" providerId="ADAL" clId="{B67F58DE-E74C-914B-BBD2-B38B1A3DBC68}" dt="2023-04-10T20:44:20.151" v="910" actId="2890"/>
        <pc:sldMkLst>
          <pc:docMk/>
          <pc:sldMk cId="3016208792" sldId="263"/>
        </pc:sldMkLst>
      </pc:sldChg>
      <pc:sldChg chg="new del">
        <pc:chgData name="Achar, Sid" userId="88c6eb66-029e-448d-9af0-b651d8e40665" providerId="ADAL" clId="{B67F58DE-E74C-914B-BBD2-B38B1A3DBC68}" dt="2023-04-10T20:57:26.734" v="945" actId="2696"/>
        <pc:sldMkLst>
          <pc:docMk/>
          <pc:sldMk cId="2529164034" sldId="264"/>
        </pc:sldMkLst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35479278" sldId="265"/>
        </pc:sldMkLst>
        <pc:spChg chg="del">
          <ac:chgData name="Achar, Sid" userId="88c6eb66-029e-448d-9af0-b651d8e40665" providerId="ADAL" clId="{B67F58DE-E74C-914B-BBD2-B38B1A3DBC68}" dt="2023-04-10T20:57:39.577" v="949" actId="478"/>
          <ac:spMkLst>
            <pc:docMk/>
            <pc:sldMk cId="3635479278" sldId="265"/>
            <ac:spMk id="5" creationId="{D8ACB325-B9BA-A950-3AFA-F21FEEE5F693}"/>
          </ac:spMkLst>
        </pc:spChg>
        <pc:spChg chg="del">
          <ac:chgData name="Achar, Sid" userId="88c6eb66-029e-448d-9af0-b651d8e40665" providerId="ADAL" clId="{B67F58DE-E74C-914B-BBD2-B38B1A3DBC68}" dt="2023-04-10T20:57:32.587" v="947" actId="478"/>
          <ac:spMkLst>
            <pc:docMk/>
            <pc:sldMk cId="3635479278" sldId="265"/>
            <ac:spMk id="6" creationId="{E7185191-5871-0AE9-69BB-FF22A137F555}"/>
          </ac:spMkLst>
        </pc:spChg>
        <pc:spChg chg="add del mod">
          <ac:chgData name="Achar, Sid" userId="88c6eb66-029e-448d-9af0-b651d8e40665" providerId="ADAL" clId="{B67F58DE-E74C-914B-BBD2-B38B1A3DBC68}" dt="2023-04-10T21:00:33.818" v="961"/>
          <ac:spMkLst>
            <pc:docMk/>
            <pc:sldMk cId="3635479278" sldId="265"/>
            <ac:spMk id="8" creationId="{AFB50C8C-2337-B430-BC59-AB2C6C872AAE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35479278" sldId="265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35479278" sldId="265"/>
            <ac:grpSpMk id="2" creationId="{338C47CD-9BC7-6E4B-22BC-A9E25C3DC0A0}"/>
          </ac:grpSpMkLst>
        </pc:grpChg>
        <pc:grpChg chg="del mod">
          <ac:chgData name="Achar, Sid" userId="88c6eb66-029e-448d-9af0-b651d8e40665" providerId="ADAL" clId="{B67F58DE-E74C-914B-BBD2-B38B1A3DBC68}" dt="2023-04-10T20:57:54.325" v="952" actId="165"/>
          <ac:grpSpMkLst>
            <pc:docMk/>
            <pc:sldMk cId="3635479278" sldId="265"/>
            <ac:grpSpMk id="7" creationId="{1576DBE8-EC8B-A9C6-FB8B-C2A369E95A0F}"/>
          </ac:grpSpMkLst>
        </pc:grpChg>
        <pc:picChg chg="del">
          <ac:chgData name="Achar, Sid" userId="88c6eb66-029e-448d-9af0-b651d8e40665" providerId="ADAL" clId="{B67F58DE-E74C-914B-BBD2-B38B1A3DBC68}" dt="2023-04-10T20:57:30.838" v="946" actId="478"/>
          <ac:picMkLst>
            <pc:docMk/>
            <pc:sldMk cId="3635479278" sldId="265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57:35.669" v="948" actId="478"/>
          <ac:picMkLst>
            <pc:docMk/>
            <pc:sldMk cId="3635479278" sldId="265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17" creationId="{36225031-7EBD-666F-06B7-39CE79A2CAA8}"/>
          </ac:picMkLst>
        </pc:picChg>
      </pc:sldChg>
      <pc:sldChg chg="addSp delSp modSp new mod modNotes">
        <pc:chgData name="Achar, Sid" userId="88c6eb66-029e-448d-9af0-b651d8e40665" providerId="ADAL" clId="{B67F58DE-E74C-914B-BBD2-B38B1A3DBC68}" dt="2023-04-18T18:30:00.605" v="1961"/>
        <pc:sldMkLst>
          <pc:docMk/>
          <pc:sldMk cId="760385137" sldId="266"/>
        </pc:sldMkLst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2" creationId="{B655FC46-ACCC-984E-FC98-634B7270C2DA}"/>
          </ac:spMkLst>
        </pc:spChg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3" creationId="{B9D46E0F-CD07-67C1-0179-090960B4CC2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5" creationId="{49E75F7E-DBD5-E77B-850B-6C63266A873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6" creationId="{53B81D32-78D0-40FB-701B-5EB9EED56A1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7" creationId="{9EB77075-B28F-362F-C906-45A284C6A68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3" creationId="{C5BDA36B-1976-8691-750C-9B23771B6BC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4" creationId="{1F644FC8-001D-C331-848B-B92DD538F68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8" creationId="{8AF993FE-4747-B38A-33D6-3E952C4828AC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9" creationId="{44DF3E53-3E3B-D23B-BF18-382CF214411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30" creationId="{3533627C-07D5-D0C8-733B-7BC75AF25A09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760385137" sldId="266"/>
            <ac:grpSpMk id="31" creationId="{3964AFAE-8A29-A1EB-91BA-0293C10C92D5}"/>
          </ac:grpSpMkLst>
        </pc:grpChg>
        <pc:picChg chg="add del mod">
          <ac:chgData name="Achar, Sid" userId="88c6eb66-029e-448d-9af0-b651d8e40665" providerId="ADAL" clId="{B67F58DE-E74C-914B-BBD2-B38B1A3DBC68}" dt="2023-04-11T22:52:27.156" v="967" actId="478"/>
          <ac:picMkLst>
            <pc:docMk/>
            <pc:sldMk cId="760385137" sldId="266"/>
            <ac:picMk id="4" creationId="{4345051C-56E8-B2B9-8A40-011EC61C751A}"/>
          </ac:picMkLst>
        </pc:picChg>
        <pc:picChg chg="add del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6" creationId="{C191FB50-90A8-A46B-6B9B-E386EE7D52E4}"/>
          </ac:picMkLst>
        </pc:picChg>
        <pc:picChg chg="add del mod">
          <ac:chgData name="Achar, Sid" userId="88c6eb66-029e-448d-9af0-b651d8e40665" providerId="ADAL" clId="{B67F58DE-E74C-914B-BBD2-B38B1A3DBC68}" dt="2023-04-11T22:54:14.354" v="978" actId="478"/>
          <ac:picMkLst>
            <pc:docMk/>
            <pc:sldMk cId="760385137" sldId="266"/>
            <ac:picMk id="8" creationId="{75BCF255-DFDD-F032-FDB7-4DC7F7EF08D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0" creationId="{AF704FAE-4A3C-B833-70B4-1C5A617DA4A9}"/>
          </ac:picMkLst>
        </pc:picChg>
        <pc:picChg chg="add del mod modCrop">
          <ac:chgData name="Achar, Sid" userId="88c6eb66-029e-448d-9af0-b651d8e40665" providerId="ADAL" clId="{B67F58DE-E74C-914B-BBD2-B38B1A3DBC68}" dt="2023-04-11T23:00:15.189" v="1018" actId="478"/>
          <ac:picMkLst>
            <pc:docMk/>
            <pc:sldMk cId="760385137" sldId="266"/>
            <ac:picMk id="11" creationId="{49F67AA4-1954-37D0-8C3A-485C2D3001E7}"/>
          </ac:picMkLst>
        </pc:picChg>
        <pc:picChg chg="add del mod modCrop">
          <ac:chgData name="Achar, Sid" userId="88c6eb66-029e-448d-9af0-b651d8e40665" providerId="ADAL" clId="{B67F58DE-E74C-914B-BBD2-B38B1A3DBC68}" dt="2023-04-11T23:00:14.170" v="1017" actId="478"/>
          <ac:picMkLst>
            <pc:docMk/>
            <pc:sldMk cId="760385137" sldId="266"/>
            <ac:picMk id="12" creationId="{9EF0D021-C380-64D7-7D40-3176C165745E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3" creationId="{E409372C-EF3C-825B-1F25-861182F7C06C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4" creationId="{1245BFB7-9CA1-3601-FB8F-4157B1FAB0E7}"/>
          </ac:picMkLst>
        </pc:picChg>
        <pc:cxnChg chg="add mod">
          <ac:chgData name="Achar, Sid" userId="88c6eb66-029e-448d-9af0-b651d8e40665" providerId="ADAL" clId="{B67F58DE-E74C-914B-BBD2-B38B1A3DBC68}" dt="2023-04-18T18:30:00.605" v="1961"/>
          <ac:cxnSpMkLst>
            <pc:docMk/>
            <pc:sldMk cId="760385137" sldId="266"/>
            <ac:cxnSpMk id="19" creationId="{B6AB3FD7-89E0-6728-8023-10BDC911CEC1}"/>
          </ac:cxnSpMkLst>
        </pc:cxnChg>
        <pc:cxnChg chg="add mod">
          <ac:chgData name="Achar, Sid" userId="88c6eb66-029e-448d-9af0-b651d8e40665" providerId="ADAL" clId="{B67F58DE-E74C-914B-BBD2-B38B1A3DBC68}" dt="2023-04-18T18:30:00.605" v="1961"/>
          <ac:cxnSpMkLst>
            <pc:docMk/>
            <pc:sldMk cId="760385137" sldId="266"/>
            <ac:cxnSpMk id="26" creationId="{DE779362-4084-7971-F437-B7771674ED65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339443120" sldId="267"/>
        </pc:sldMkLst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2" creationId="{7A061871-0CF7-9888-EC16-02FDCCBE035B}"/>
          </ac:spMkLst>
        </pc:spChg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3" creationId="{713D3E15-8B28-B596-5E96-3831ACFAB72E}"/>
          </ac:spMkLst>
        </pc:spChg>
        <pc:spChg chg="add del mod">
          <ac:chgData name="Achar, Sid" userId="88c6eb66-029e-448d-9af0-b651d8e40665" providerId="ADAL" clId="{B67F58DE-E74C-914B-BBD2-B38B1A3DBC68}" dt="2023-04-14T17:41:56.271" v="1198" actId="478"/>
          <ac:spMkLst>
            <pc:docMk/>
            <pc:sldMk cId="3339443120" sldId="267"/>
            <ac:spMk id="8" creationId="{CA939E6B-4138-4806-992B-8BD3D5AD10B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9" creationId="{B1D4AA75-C0E0-1FFF-6D66-003024B30D5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0" creationId="{5B35B45D-5E30-8E86-04A9-2FE6527D66C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1" creationId="{CAD29D10-C2D6-CBE1-4ABD-ACE86F3F481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2" creationId="{EF7CCFB9-1DAA-0703-0816-85A8108AAFC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4" creationId="{3A801F45-0F0C-5C36-04F4-CFB5CEBBC53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339443120" sldId="267"/>
            <ac:grpSpMk id="13" creationId="{443BF34B-FFA6-DC4E-49FD-4D1EC362583A}"/>
          </ac:grpSpMkLst>
        </pc:gr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4" creationId="{AE7B93AD-4DEE-1C09-40D0-8F2049E30D8E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6" creationId="{2FECEE03-98C7-1F82-C279-BFE16F113F7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7" creationId="{A34CF88C-4F80-FA0B-3ED6-9D96B97025BA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791051395" sldId="268"/>
        </pc:sldMkLst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2" creationId="{B544BAB8-D075-3DF4-0807-D7387FB9CBC5}"/>
          </ac:spMkLst>
        </pc:spChg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3" creationId="{C35DC879-1E8D-4D38-BE02-6C45D67D33DD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8" creationId="{81342991-FE92-3964-9A1D-75F6CA19A16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4" creationId="{DA8523C1-641D-CCB6-C0DF-A041AF737D1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5" creationId="{3CAA74A7-FF13-9926-1CE0-82D35C4FD0F3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6" creationId="{85A83C3D-F8FD-9F7C-E303-AB1C3C92D114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7" creationId="{672E47AC-C0FF-913A-0340-91809D88B444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8" creationId="{0CD756F3-83B7-E4D0-803D-6EF39D1DC2E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9" creationId="{6CDADBB5-F4E5-B1FA-BA66-C15964C33BD7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791051395" sldId="268"/>
            <ac:grpSpMk id="9" creationId="{49082F9C-F870-0B42-2D74-ABA1FF64AAFF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791051395" sldId="268"/>
            <ac:grpSpMk id="30" creationId="{4735AE57-DB55-E38D-E6BC-1750C260B6AD}"/>
          </ac:grpSpMkLst>
        </pc:grp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5" creationId="{8912BECA-EA2A-C525-ECE1-BDF72A3B795C}"/>
          </ac:picMkLst>
        </pc:picChg>
        <pc:picChg chg="add del mod">
          <ac:chgData name="Achar, Sid" userId="88c6eb66-029e-448d-9af0-b651d8e40665" providerId="ADAL" clId="{B67F58DE-E74C-914B-BBD2-B38B1A3DBC68}" dt="2023-04-16T13:06:53.945" v="1232" actId="478"/>
          <ac:picMkLst>
            <pc:docMk/>
            <pc:sldMk cId="3791051395" sldId="268"/>
            <ac:picMk id="7" creationId="{E2CFBCFA-4528-6E28-F1C7-597DFE3C1ACE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1" creationId="{955D11E7-51D4-02E3-87C9-F30C2E4CA5B6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3" creationId="{967D9C64-7C79-ED5A-7ABC-E5AFD3EA4E6B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5" creationId="{B27C38D5-225F-61B5-7D15-890E542B5D7D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7" creationId="{1D348D40-E6A4-DC11-A5D4-8CBCA4753099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19" creationId="{7A1BE657-8392-0284-A59D-295520ED14A8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21" creationId="{E9A125A3-BF79-0534-9135-3AAD340F945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23" creationId="{362DE66D-0E25-79D0-DF10-1C77900D9676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534632993" sldId="269"/>
        </pc:sldMkLst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2" creationId="{058630E9-DDAF-CE41-B96C-27C441E05BCF}"/>
          </ac:spMkLst>
        </pc:spChg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3" creationId="{9F01989E-6D1C-FB4B-DD07-C1A052915644}"/>
          </ac:spMkLst>
        </pc:s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4" creationId="{F26736C1-9EAD-73AA-2B85-5AB6BB2C451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5" creationId="{5DD7FAD1-9CCF-A35A-1687-3EE79634EA3F}"/>
          </ac:picMkLst>
        </pc:picChg>
      </pc:sldChg>
      <pc:sldChg chg="delSp modSp add mod">
        <pc:chgData name="Achar, Sid" userId="88c6eb66-029e-448d-9af0-b651d8e40665" providerId="ADAL" clId="{B67F58DE-E74C-914B-BBD2-B38B1A3DBC68}" dt="2023-04-18T18:30:00.605" v="1961"/>
        <pc:sldMkLst>
          <pc:docMk/>
          <pc:sldMk cId="263995415" sldId="270"/>
        </pc:sld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8" creationId="{81342991-FE92-3964-9A1D-75F6CA19A16B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4" creationId="{DA8523C1-641D-CCB6-C0DF-A041AF737D1F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5" creationId="{3CAA74A7-FF13-9926-1CE0-82D35C4FD0F3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6" creationId="{85A83C3D-F8FD-9F7C-E303-AB1C3C92D11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7" creationId="{672E47AC-C0FF-913A-0340-91809D88B44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8" creationId="{0CD756F3-83B7-E4D0-803D-6EF39D1DC2E7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9" creationId="{6CDADBB5-F4E5-B1FA-BA66-C15964C33BD7}"/>
          </ac:spMkLst>
        </pc:s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9" creationId="{49082F9C-F870-0B42-2D74-ABA1FF64AAFF}"/>
          </ac:grpSpMkLst>
        </pc:gr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30" creationId="{4735AE57-DB55-E38D-E6BC-1750C260B6AD}"/>
          </ac:grpSpMkLst>
        </pc:grp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5" creationId="{8912BECA-EA2A-C525-ECE1-BDF72A3B795C}"/>
          </ac:picMkLst>
        </pc:picChg>
        <pc:picChg chg="del">
          <ac:chgData name="Achar, Sid" userId="88c6eb66-029e-448d-9af0-b651d8e40665" providerId="ADAL" clId="{B67F58DE-E74C-914B-BBD2-B38B1A3DBC68}" dt="2023-04-17T15:23:17.383" v="1408" actId="478"/>
          <ac:picMkLst>
            <pc:docMk/>
            <pc:sldMk cId="263995415" sldId="270"/>
            <ac:picMk id="19" creationId="{7A1BE657-8392-0284-A59D-295520ED14A8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1" creationId="{E9A125A3-BF79-0534-9135-3AAD340F9453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3" creationId="{362DE66D-0E25-79D0-DF10-1C77900D9676}"/>
          </ac:picMkLst>
        </pc:picChg>
      </pc:sldChg>
      <pc:sldChg chg="new del">
        <pc:chgData name="Achar, Sid" userId="88c6eb66-029e-448d-9af0-b651d8e40665" providerId="ADAL" clId="{B67F58DE-E74C-914B-BBD2-B38B1A3DBC68}" dt="2023-04-17T15:23:11.617" v="1406" actId="2696"/>
        <pc:sldMkLst>
          <pc:docMk/>
          <pc:sldMk cId="2678019839" sldId="270"/>
        </pc:sldMkLst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455098849" sldId="271"/>
        </pc:sldMkLst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2" creationId="{0748B41D-6048-67A1-2065-979CB4F9FFC5}"/>
          </ac:spMkLst>
        </pc:spChg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3" creationId="{D4A1552F-07E5-9C49-ECED-147CBC9C54F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455098849" sldId="271"/>
            <ac:grpSpMk id="15" creationId="{37F6113C-C50A-749A-DD50-C7539FE4C2E6}"/>
          </ac:grpSpMkLst>
        </pc:grpChg>
        <pc:picChg chg="add del mod">
          <ac:chgData name="Achar, Sid" userId="88c6eb66-029e-448d-9af0-b651d8e40665" providerId="ADAL" clId="{B67F58DE-E74C-914B-BBD2-B38B1A3DBC68}" dt="2023-04-18T16:20:59.919" v="1422" actId="478"/>
          <ac:picMkLst>
            <pc:docMk/>
            <pc:sldMk cId="455098849" sldId="271"/>
            <ac:picMk id="5" creationId="{2DAF0C0E-6FAD-13D6-8BA7-49F32269F563}"/>
          </ac:picMkLst>
        </pc:picChg>
        <pc:picChg chg="add del mod">
          <ac:chgData name="Achar, Sid" userId="88c6eb66-029e-448d-9af0-b651d8e40665" providerId="ADAL" clId="{B67F58DE-E74C-914B-BBD2-B38B1A3DBC68}" dt="2023-04-18T16:17:09.050" v="1416" actId="478"/>
          <ac:picMkLst>
            <pc:docMk/>
            <pc:sldMk cId="455098849" sldId="271"/>
            <ac:picMk id="6" creationId="{B928B1EE-2F6E-8997-C3FC-C9B0F1875F04}"/>
          </ac:picMkLst>
        </pc:picChg>
        <pc:picChg chg="add del mod">
          <ac:chgData name="Achar, Sid" userId="88c6eb66-029e-448d-9af0-b651d8e40665" providerId="ADAL" clId="{B67F58DE-E74C-914B-BBD2-B38B1A3DBC68}" dt="2023-04-18T16:21:34.281" v="1425" actId="478"/>
          <ac:picMkLst>
            <pc:docMk/>
            <pc:sldMk cId="455098849" sldId="271"/>
            <ac:picMk id="8" creationId="{E5255BB7-1F19-55DB-282E-90FEAFED1460}"/>
          </ac:picMkLst>
        </pc:picChg>
        <pc:picChg chg="add del mod">
          <ac:chgData name="Achar, Sid" userId="88c6eb66-029e-448d-9af0-b651d8e40665" providerId="ADAL" clId="{B67F58DE-E74C-914B-BBD2-B38B1A3DBC68}" dt="2023-04-18T16:22:27.462" v="1430" actId="478"/>
          <ac:picMkLst>
            <pc:docMk/>
            <pc:sldMk cId="455098849" sldId="271"/>
            <ac:picMk id="9" creationId="{A52736FE-3DEC-53E1-F23D-D76C0C987282}"/>
          </ac:picMkLst>
        </pc:picChg>
        <pc:picChg chg="add del mod">
          <ac:chgData name="Achar, Sid" userId="88c6eb66-029e-448d-9af0-b651d8e40665" providerId="ADAL" clId="{B67F58DE-E74C-914B-BBD2-B38B1A3DBC68}" dt="2023-04-18T16:21:44.883" v="1429" actId="478"/>
          <ac:picMkLst>
            <pc:docMk/>
            <pc:sldMk cId="455098849" sldId="271"/>
            <ac:picMk id="10" creationId="{0847F1C1-6E3C-E9E5-F79E-0A899ECAE74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2" creationId="{075CFD1A-3C8A-9FEA-79D5-5A4AD7BADCD3}"/>
          </ac:picMkLst>
        </pc:picChg>
        <pc:picChg chg="add del mod">
          <ac:chgData name="Achar, Sid" userId="88c6eb66-029e-448d-9af0-b651d8e40665" providerId="ADAL" clId="{B67F58DE-E74C-914B-BBD2-B38B1A3DBC68}" dt="2023-04-18T16:22:50.828" v="1437" actId="478"/>
          <ac:picMkLst>
            <pc:docMk/>
            <pc:sldMk cId="455098849" sldId="271"/>
            <ac:picMk id="13" creationId="{534DD8F6-96F8-BE0C-CAE2-4296D777466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4" creationId="{6466F982-0E4C-0260-DA8B-6A8766CAA749}"/>
          </ac:picMkLst>
        </pc:picChg>
      </pc:sldChg>
      <pc:sldChg chg="addSp delSp modSp new mod delAnim modAnim">
        <pc:chgData name="Achar, Sid" userId="88c6eb66-029e-448d-9af0-b651d8e40665" providerId="ADAL" clId="{B67F58DE-E74C-914B-BBD2-B38B1A3DBC68}" dt="2023-04-18T19:22:48.113" v="2578"/>
        <pc:sldMkLst>
          <pc:docMk/>
          <pc:sldMk cId="3054197790" sldId="272"/>
        </pc:sldMkLst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2" creationId="{9445A295-BE4D-2683-931D-3AD9CBB08F8C}"/>
          </ac:spMkLst>
        </pc:spChg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3" creationId="{9847566B-AB88-49FC-FD91-0CB8C1780C2A}"/>
          </ac:spMkLst>
        </pc:spChg>
        <pc:spChg chg="add del mod">
          <ac:chgData name="Achar, Sid" userId="88c6eb66-029e-448d-9af0-b651d8e40665" providerId="ADAL" clId="{B67F58DE-E74C-914B-BBD2-B38B1A3DBC68}" dt="2023-04-18T17:39:25.810" v="1603" actId="478"/>
          <ac:spMkLst>
            <pc:docMk/>
            <pc:sldMk cId="3054197790" sldId="272"/>
            <ac:spMk id="4" creationId="{B3DC94E2-041C-4FDB-B7C3-AA4DB3DC4ECA}"/>
          </ac:spMkLst>
        </pc:spChg>
        <pc:spChg chg="add del 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8" creationId="{DAC458A7-8B53-D392-2D8F-DD5E4BA3F73A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9" creationId="{AC5065B1-28AB-06E5-E85F-CB4A72726B57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4" creationId="{B32E7EDB-A728-41B0-CE8D-1E2453E59BB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5" creationId="{C15D7109-530E-AD9A-404B-2714C7B24DE7}"/>
          </ac:spMkLst>
        </pc:spChg>
        <pc:spChg chg="add del mod">
          <ac:chgData name="Achar, Sid" userId="88c6eb66-029e-448d-9af0-b651d8e40665" providerId="ADAL" clId="{B67F58DE-E74C-914B-BBD2-B38B1A3DBC68}" dt="2023-04-18T17:05:50.959" v="1525" actId="11529"/>
          <ac:spMkLst>
            <pc:docMk/>
            <pc:sldMk cId="3054197790" sldId="272"/>
            <ac:spMk id="16" creationId="{D77CDB03-D51A-4269-607C-CAAE798236C7}"/>
          </ac:spMkLst>
        </pc:spChg>
        <pc:spChg chg="add del mod">
          <ac:chgData name="Achar, Sid" userId="88c6eb66-029e-448d-9af0-b651d8e40665" providerId="ADAL" clId="{B67F58DE-E74C-914B-BBD2-B38B1A3DBC68}" dt="2023-04-18T17:05:47.887" v="1517"/>
          <ac:spMkLst>
            <pc:docMk/>
            <pc:sldMk cId="3054197790" sldId="272"/>
            <ac:spMk id="17" creationId="{8394ECD5-EBB0-84EE-C4ED-E9AE3AE44A3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2" creationId="{19EEA063-6457-A5D9-5EA0-5A45446D233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3" creationId="{094EA815-BAAB-B887-4504-845F61CC57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7" creationId="{B469E418-C72B-A7F9-7C2D-DDB3FFA79E69}"/>
          </ac:spMkLst>
        </pc:spChg>
        <pc:spChg chg="add del mod">
          <ac:chgData name="Achar, Sid" userId="88c6eb66-029e-448d-9af0-b651d8e40665" providerId="ADAL" clId="{B67F58DE-E74C-914B-BBD2-B38B1A3DBC68}" dt="2023-04-18T17:44:24.491" v="1693" actId="478"/>
          <ac:spMkLst>
            <pc:docMk/>
            <pc:sldMk cId="3054197790" sldId="272"/>
            <ac:spMk id="28" creationId="{085F6FF0-2819-8840-864D-3C65E43CFD3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9" creationId="{099A3827-3C8B-F0AB-5D7A-DAD512A24434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1" creationId="{8D2BC7D4-CF06-23EE-2357-3E706085668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2" creationId="{DDDDAFF8-700A-C99E-713C-ACE2153646A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0" creationId="{04DB743A-C44D-351C-307B-68A27486FA6D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1" creationId="{EAEB6BE9-978E-3961-B097-782531EB0D86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2" creationId="{2E090C69-D298-1706-1805-0D0FFC6DD4C6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4" creationId="{193E449A-8A93-9219-4293-A5C6EFC8D736}"/>
          </ac:spMkLst>
        </pc:spChg>
        <pc:spChg chg="add del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7" creationId="{AEAAF902-7FC6-AD47-E13A-5F2A91C146AE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8" creationId="{BC63ACCF-8A6F-7DAD-850A-9A3E9950A366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58" creationId="{EA503C1C-75D8-8580-A938-9E944ECFD76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0" creationId="{37EC11B9-80CE-47D0-0CC4-23FAC11BE0A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4" creationId="{D334A090-89D4-21EC-865A-D5FE8E36DC39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5" creationId="{90FDE756-D4A1-E9D5-0B8E-CC907906926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6" creationId="{DEB37EF5-2592-F8AB-C9F3-57D7C8F9308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7" creationId="{B7E488B1-B383-E0B4-ECA7-ECCFC7B696A8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8" creationId="{7AA067AD-3BBD-5FC2-B0D3-10AB47B160C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9" creationId="{21E7B856-A324-C838-83EF-431BD53AB1F2}"/>
          </ac:spMkLst>
        </pc:spChg>
        <pc:spChg chg="add del mod">
          <ac:chgData name="Achar, Sid" userId="88c6eb66-029e-448d-9af0-b651d8e40665" providerId="ADAL" clId="{B67F58DE-E74C-914B-BBD2-B38B1A3DBC68}" dt="2023-04-18T19:22:48.113" v="2578"/>
          <ac:spMkLst>
            <pc:docMk/>
            <pc:sldMk cId="3054197790" sldId="272"/>
            <ac:spMk id="71" creationId="{841CE44A-924C-F4C9-BE0E-C153BB9B46AB}"/>
          </ac:spMkLst>
        </pc:spChg>
        <pc:grpChg chg="add del mod">
          <ac:chgData name="Achar, Sid" userId="88c6eb66-029e-448d-9af0-b651d8e40665" providerId="ADAL" clId="{B67F58DE-E74C-914B-BBD2-B38B1A3DBC68}" dt="2023-04-18T17:03:55.949" v="1495" actId="165"/>
          <ac:grpSpMkLst>
            <pc:docMk/>
            <pc:sldMk cId="3054197790" sldId="272"/>
            <ac:grpSpMk id="5" creationId="{28606079-F735-A4A0-6BF6-C04E199E4C77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18" creationId="{78A483C6-5ADC-C4C4-8B16-6B3F4863FCFC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33" creationId="{C0587B2A-0A89-6DF4-3246-029A87C1CD54}"/>
          </ac:grpSpMkLst>
        </pc:grpChg>
        <pc:grpChg chg="add del mod">
          <ac:chgData name="Achar, Sid" userId="88c6eb66-029e-448d-9af0-b651d8e40665" providerId="ADAL" clId="{B67F58DE-E74C-914B-BBD2-B38B1A3DBC68}" dt="2023-04-18T18:13:39.007" v="1841" actId="478"/>
          <ac:grpSpMkLst>
            <pc:docMk/>
            <pc:sldMk cId="3054197790" sldId="272"/>
            <ac:grpSpMk id="43" creationId="{06EE7AD8-324E-B8EC-2283-E3A8BE58F67D}"/>
          </ac:grpSpMkLst>
        </pc:grpChg>
        <pc:grpChg chg="add del mod">
          <ac:chgData name="Achar, Sid" userId="88c6eb66-029e-448d-9af0-b651d8e40665" providerId="ADAL" clId="{B67F58DE-E74C-914B-BBD2-B38B1A3DBC68}" dt="2023-04-18T18:27:34.604" v="1925" actId="165"/>
          <ac:grpSpMkLst>
            <pc:docMk/>
            <pc:sldMk cId="3054197790" sldId="272"/>
            <ac:grpSpMk id="54" creationId="{24F4373B-5D41-ADE6-5E73-D3DDAC2634A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63" creationId="{4EFB7086-BA92-46C9-5066-106CA55EE7E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70" creationId="{D31A73BD-C717-B9C3-40E8-A4DB9EEE4ED6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" creationId="{F9D3C14A-4775-56D5-1786-67E5A9E36E9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7" creationId="{60E619E7-64F9-9FEE-18DE-DB861D25D7C2}"/>
          </ac:picMkLst>
        </pc:picChg>
        <pc:picChg chg="add mod modCrop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0" creationId="{54425B03-A25D-2756-CAC5-0C3CFC1C9CFE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1" creationId="{CA890B1B-939F-749A-FB9E-527DF639FE0F}"/>
          </ac:picMkLst>
        </pc:picChg>
        <pc:picChg chg="add del mod">
          <ac:chgData name="Achar, Sid" userId="88c6eb66-029e-448d-9af0-b651d8e40665" providerId="ADAL" clId="{B67F58DE-E74C-914B-BBD2-B38B1A3DBC68}" dt="2023-04-18T16:55:12.178" v="1462" actId="478"/>
          <ac:picMkLst>
            <pc:docMk/>
            <pc:sldMk cId="3054197790" sldId="272"/>
            <ac:picMk id="12" creationId="{4E935A55-FAEB-99A4-0454-C4B3AE80B8B0}"/>
          </ac:picMkLst>
        </pc:picChg>
        <pc:picChg chg="add del mod">
          <ac:chgData name="Achar, Sid" userId="88c6eb66-029e-448d-9af0-b651d8e40665" providerId="ADAL" clId="{B67F58DE-E74C-914B-BBD2-B38B1A3DBC68}" dt="2023-04-18T16:55:39.782" v="1466" actId="478"/>
          <ac:picMkLst>
            <pc:docMk/>
            <pc:sldMk cId="3054197790" sldId="272"/>
            <ac:picMk id="13" creationId="{5CB73E54-4FDC-BE67-C69A-AC2320BC406B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26" creationId="{0B4D2F9B-692C-A402-94B1-EE6979A7230A}"/>
          </ac:picMkLst>
        </pc:picChg>
        <pc:picChg chg="del mod topLvl">
          <ac:chgData name="Achar, Sid" userId="88c6eb66-029e-448d-9af0-b651d8e40665" providerId="ADAL" clId="{B67F58DE-E74C-914B-BBD2-B38B1A3DBC68}" dt="2023-04-18T18:13:39.007" v="1841" actId="478"/>
          <ac:picMkLst>
            <pc:docMk/>
            <pc:sldMk cId="3054197790" sldId="272"/>
            <ac:picMk id="45" creationId="{C1E0B29D-651A-FADF-F165-6C473082D6CD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52" creationId="{81DC378B-E7C7-56BC-D643-14B07DC54B78}"/>
          </ac:picMkLst>
        </pc:picChg>
        <pc:picChg chg="add del mod">
          <ac:chgData name="Achar, Sid" userId="88c6eb66-029e-448d-9af0-b651d8e40665" providerId="ADAL" clId="{B67F58DE-E74C-914B-BBD2-B38B1A3DBC68}" dt="2023-04-18T18:17:12.292" v="1857" actId="478"/>
          <ac:picMkLst>
            <pc:docMk/>
            <pc:sldMk cId="3054197790" sldId="272"/>
            <ac:picMk id="53" creationId="{F97D175A-FCF0-E6F5-7AFA-8A8EE3E70801}"/>
          </ac:picMkLst>
        </pc:picChg>
        <pc:picChg chg="del mod topLvl">
          <ac:chgData name="Achar, Sid" userId="88c6eb66-029e-448d-9af0-b651d8e40665" providerId="ADAL" clId="{B67F58DE-E74C-914B-BBD2-B38B1A3DBC68}" dt="2023-04-18T18:27:39.197" v="1926" actId="478"/>
          <ac:picMkLst>
            <pc:docMk/>
            <pc:sldMk cId="3054197790" sldId="272"/>
            <ac:picMk id="55" creationId="{94561184-FA4B-A9AD-CE0A-A1033C4D784F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56" creationId="{9E622533-C458-84DD-50B5-804EA400FC67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1" creationId="{2A8110E7-196E-7222-F021-7C69F173F75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2" creationId="{D57BDEB9-019D-D27D-C80E-81BB56D46D2D}"/>
          </ac:picMkLst>
        </pc:pic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0" creationId="{AB2B2D8B-4327-5B91-7E5F-EBD403D8DCF2}"/>
          </ac:cxnSpMkLst>
        </pc:cxnChg>
        <pc:cxnChg chg="add del mod">
          <ac:chgData name="Achar, Sid" userId="88c6eb66-029e-448d-9af0-b651d8e40665" providerId="ADAL" clId="{B67F58DE-E74C-914B-BBD2-B38B1A3DBC68}" dt="2023-04-18T17:51:18.042" v="1741" actId="478"/>
          <ac:cxnSpMkLst>
            <pc:docMk/>
            <pc:sldMk cId="3054197790" sldId="272"/>
            <ac:cxnSpMk id="21" creationId="{26B620C0-CA64-6E02-B39C-13A3330831E3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4" creationId="{F06AC98B-4422-3E66-B10E-C1CE0E1ED468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5" creationId="{80651000-F9BD-95BD-0638-1122971B0B50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37" creationId="{2B61436D-3443-B81D-CB5E-DBC077966FA5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49" creationId="{70B25108-1B8D-9930-CF6E-87555B4489E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0" creationId="{50D81778-B145-6CEF-46E5-0B9BF5C7382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7" creationId="{092B89BC-D9A1-3F3F-3C83-AACC6B165983}"/>
          </ac:cxnSpMkLst>
        </pc:cxnChg>
      </pc:sldChg>
      <pc:sldChg chg="addSp delSp modSp new mod ord">
        <pc:chgData name="Achar, Sid" userId="88c6eb66-029e-448d-9af0-b651d8e40665" providerId="ADAL" clId="{B67F58DE-E74C-914B-BBD2-B38B1A3DBC68}" dt="2023-04-27T12:27:59.890" v="2696" actId="164"/>
        <pc:sldMkLst>
          <pc:docMk/>
          <pc:sldMk cId="2176577359" sldId="273"/>
        </pc:sldMkLst>
        <pc:spChg chg="del">
          <ac:chgData name="Achar, Sid" userId="88c6eb66-029e-448d-9af0-b651d8e40665" providerId="ADAL" clId="{B67F58DE-E74C-914B-BBD2-B38B1A3DBC68}" dt="2023-04-27T12:21:04.003" v="2581" actId="478"/>
          <ac:spMkLst>
            <pc:docMk/>
            <pc:sldMk cId="2176577359" sldId="273"/>
            <ac:spMk id="2" creationId="{09CD3E27-0A6C-F6F5-0D1A-E386A5F062A9}"/>
          </ac:spMkLst>
        </pc:spChg>
        <pc:spChg chg="del">
          <ac:chgData name="Achar, Sid" userId="88c6eb66-029e-448d-9af0-b651d8e40665" providerId="ADAL" clId="{B67F58DE-E74C-914B-BBD2-B38B1A3DBC68}" dt="2023-04-27T12:21:04.003" v="2581" actId="478"/>
          <ac:spMkLst>
            <pc:docMk/>
            <pc:sldMk cId="2176577359" sldId="273"/>
            <ac:spMk id="3" creationId="{33CB8068-BAB4-73CB-394B-925052FAF3F9}"/>
          </ac:spMkLst>
        </pc:spChg>
        <pc:spChg chg="add del mod">
          <ac:chgData name="Achar, Sid" userId="88c6eb66-029e-448d-9af0-b651d8e40665" providerId="ADAL" clId="{B67F58DE-E74C-914B-BBD2-B38B1A3DBC68}" dt="2023-04-27T12:26:31.405" v="2671" actId="478"/>
          <ac:spMkLst>
            <pc:docMk/>
            <pc:sldMk cId="2176577359" sldId="273"/>
            <ac:spMk id="7" creationId="{8ACA6CF2-A2A0-56C2-0CAD-3DD7FD4161E6}"/>
          </ac:spMkLst>
        </pc:spChg>
        <pc:spChg chg="add del mod">
          <ac:chgData name="Achar, Sid" userId="88c6eb66-029e-448d-9af0-b651d8e40665" providerId="ADAL" clId="{B67F58DE-E74C-914B-BBD2-B38B1A3DBC68}" dt="2023-04-27T12:26:40.395" v="2674" actId="478"/>
          <ac:spMkLst>
            <pc:docMk/>
            <pc:sldMk cId="2176577359" sldId="273"/>
            <ac:spMk id="8" creationId="{15C7E8DB-4B7B-41F3-9DDA-155CBEC5AD0D}"/>
          </ac:spMkLst>
        </pc:spChg>
        <pc:spChg chg="add del mod">
          <ac:chgData name="Achar, Sid" userId="88c6eb66-029e-448d-9af0-b651d8e40665" providerId="ADAL" clId="{B67F58DE-E74C-914B-BBD2-B38B1A3DBC68}" dt="2023-04-27T12:26:54.284" v="2681" actId="478"/>
          <ac:spMkLst>
            <pc:docMk/>
            <pc:sldMk cId="2176577359" sldId="273"/>
            <ac:spMk id="9" creationId="{97A227D2-31BB-D628-02E0-313C497AA736}"/>
          </ac:spMkLst>
        </pc:spChg>
        <pc:spChg chg="add mod">
          <ac:chgData name="Achar, Sid" userId="88c6eb66-029e-448d-9af0-b651d8e40665" providerId="ADAL" clId="{B67F58DE-E74C-914B-BBD2-B38B1A3DBC68}" dt="2023-04-27T12:26:17.823" v="2667" actId="164"/>
          <ac:spMkLst>
            <pc:docMk/>
            <pc:sldMk cId="2176577359" sldId="273"/>
            <ac:spMk id="12" creationId="{38393165-DA58-EEB2-24CD-4233EEBDCFB7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4" creationId="{FC3C138D-4CB3-D3A7-3805-7672E9701285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5" creationId="{6843096E-02A3-7486-9B52-F5A7DCDECF2F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6" creationId="{38F24334-623F-0A01-6325-83E7C05344CB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7" creationId="{04282F93-A4B5-0205-FB6C-3BC7B38761FF}"/>
          </ac:spMkLst>
        </pc:spChg>
        <pc:grpChg chg="add mod">
          <ac:chgData name="Achar, Sid" userId="88c6eb66-029e-448d-9af0-b651d8e40665" providerId="ADAL" clId="{B67F58DE-E74C-914B-BBD2-B38B1A3DBC68}" dt="2023-04-27T12:27:59.890" v="2696" actId="164"/>
          <ac:grpSpMkLst>
            <pc:docMk/>
            <pc:sldMk cId="2176577359" sldId="273"/>
            <ac:grpSpMk id="13" creationId="{14BFA94E-F3E2-A454-43A2-7301865DC979}"/>
          </ac:grpSpMkLst>
        </pc:grpChg>
        <pc:grpChg chg="add mod">
          <ac:chgData name="Achar, Sid" userId="88c6eb66-029e-448d-9af0-b651d8e40665" providerId="ADAL" clId="{B67F58DE-E74C-914B-BBD2-B38B1A3DBC68}" dt="2023-04-27T12:27:59.890" v="2696" actId="164"/>
          <ac:grpSpMkLst>
            <pc:docMk/>
            <pc:sldMk cId="2176577359" sldId="273"/>
            <ac:grpSpMk id="18" creationId="{09DCC2D2-76E8-56A4-2119-B37DC91FB82F}"/>
          </ac:grpSpMkLst>
        </pc:grpChg>
        <pc:picChg chg="add mod">
          <ac:chgData name="Achar, Sid" userId="88c6eb66-029e-448d-9af0-b651d8e40665" providerId="ADAL" clId="{B67F58DE-E74C-914B-BBD2-B38B1A3DBC68}" dt="2023-04-27T12:27:59.890" v="2696" actId="164"/>
          <ac:picMkLst>
            <pc:docMk/>
            <pc:sldMk cId="2176577359" sldId="273"/>
            <ac:picMk id="4" creationId="{E041610A-B8DD-4132-7688-46CD8979EE3B}"/>
          </ac:picMkLst>
        </pc:picChg>
        <pc:picChg chg="add mod">
          <ac:chgData name="Achar, Sid" userId="88c6eb66-029e-448d-9af0-b651d8e40665" providerId="ADAL" clId="{B67F58DE-E74C-914B-BBD2-B38B1A3DBC68}" dt="2023-04-27T12:27:59.890" v="2696" actId="164"/>
          <ac:picMkLst>
            <pc:docMk/>
            <pc:sldMk cId="2176577359" sldId="273"/>
            <ac:picMk id="5" creationId="{76B3D76D-6C54-E1A9-81FF-267DF50363A6}"/>
          </ac:picMkLst>
        </pc:picChg>
        <pc:picChg chg="add mod">
          <ac:chgData name="Achar, Sid" userId="88c6eb66-029e-448d-9af0-b651d8e40665" providerId="ADAL" clId="{B67F58DE-E74C-914B-BBD2-B38B1A3DBC68}" dt="2023-04-27T12:27:59.890" v="2696" actId="164"/>
          <ac:picMkLst>
            <pc:docMk/>
            <pc:sldMk cId="2176577359" sldId="273"/>
            <ac:picMk id="6" creationId="{C69A0712-FB7C-7284-8570-D7E3255A2BFA}"/>
          </ac:picMkLst>
        </pc:picChg>
        <pc:picChg chg="add mod">
          <ac:chgData name="Achar, Sid" userId="88c6eb66-029e-448d-9af0-b651d8e40665" providerId="ADAL" clId="{B67F58DE-E74C-914B-BBD2-B38B1A3DBC68}" dt="2023-04-27T12:26:17.823" v="2667" actId="164"/>
          <ac:picMkLst>
            <pc:docMk/>
            <pc:sldMk cId="2176577359" sldId="273"/>
            <ac:picMk id="11" creationId="{AD162ADC-2C9E-6FF4-BDC0-19D60709B1B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29T11:56:17.655" v="2971" actId="164"/>
        <pc:sldMkLst>
          <pc:docMk/>
          <pc:sldMk cId="3822423602" sldId="274"/>
        </pc:sldMkLst>
        <pc:spChg chg="del">
          <ac:chgData name="Achar, Sid" userId="88c6eb66-029e-448d-9af0-b651d8e40665" providerId="ADAL" clId="{B67F58DE-E74C-914B-BBD2-B38B1A3DBC68}" dt="2023-04-27T15:18:58.725" v="2698" actId="478"/>
          <ac:spMkLst>
            <pc:docMk/>
            <pc:sldMk cId="3822423602" sldId="274"/>
            <ac:spMk id="2" creationId="{B48AAE1B-85D8-22B8-AD21-D890E7FF5EB7}"/>
          </ac:spMkLst>
        </pc:spChg>
        <pc:spChg chg="del">
          <ac:chgData name="Achar, Sid" userId="88c6eb66-029e-448d-9af0-b651d8e40665" providerId="ADAL" clId="{B67F58DE-E74C-914B-BBD2-B38B1A3DBC68}" dt="2023-04-27T15:18:58.725" v="2698" actId="478"/>
          <ac:spMkLst>
            <pc:docMk/>
            <pc:sldMk cId="3822423602" sldId="274"/>
            <ac:spMk id="3" creationId="{225E2EF9-4BED-C0F9-0AA3-CC5B7E80C4BA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6" creationId="{F3C6A6FD-FCF3-932F-4262-51647E1CE3B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7" creationId="{A083A5FC-617E-3CB2-12D7-22977E4A2BE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8" creationId="{4BB4404D-18B6-7E74-2D33-15AAB5A8FB8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9" creationId="{67EE491B-717C-4D03-58F8-4BADC3A3302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0" creationId="{5534A3EF-F4CD-5018-0AC2-72D3DA7526E1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1" creationId="{B28812FE-88CF-6676-6CCA-E8CFB105CDA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2" creationId="{551A2F63-A244-1B24-BED6-3C21C32C6E3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3" creationId="{9D636822-84EF-AC55-090B-229C130D416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4" creationId="{2D15284A-4B9D-9096-AA84-5A15D9B9EE5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5" creationId="{FFFAD6CA-C73B-8B1F-073D-8CC34E1020D7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6" creationId="{8B0767CE-1D53-0277-2568-40EE0488235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7" creationId="{70458E60-D3BC-1054-D403-DA3A38A6219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8" creationId="{E67BEA31-4600-9737-9883-196BEE4AB09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9" creationId="{6D90C2C2-DA5A-D18A-2607-3C8AEABD49F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0" creationId="{C1445C7B-FAC6-68EB-C78C-4E9DBE481A5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1" creationId="{39EE2F84-EEF8-9BF2-685A-1F4E346E5F1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2" creationId="{D7475342-DAC6-AA72-9DEE-4E5C05C2F2E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3" creationId="{D51C6FA6-EC89-8F2E-BD2B-B46219FFB57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4" creationId="{78916898-A438-45DB-1784-61B2EA32E7C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5" creationId="{0DC4B088-82E9-2E4E-344A-175266AFC8B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6" creationId="{BEF64EFF-96B4-C413-F4F2-366BDB1EC7DA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7" creationId="{16DAD8EC-593C-2D1F-1B71-37F4A7E58226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8" creationId="{1FA94ADF-3E6F-9BB0-55A7-FDC538615A7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9" creationId="{73ED020A-E4CA-0564-90C9-1AF87E65EA98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0" creationId="{53DC8F45-689D-8275-725B-412130BCE01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1" creationId="{1956169D-FD43-95CB-12F9-4829ED7F85C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2" creationId="{93819422-9118-169E-618F-6B6AB546884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3" creationId="{3918AA33-80B9-C642-4367-697405B0C75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7" creationId="{AF4181FC-32F0-0F21-2A52-8406025E6423}"/>
          </ac:spMkLst>
        </pc:spChg>
        <pc:grpChg chg="add mod">
          <ac:chgData name="Achar, Sid" userId="88c6eb66-029e-448d-9af0-b651d8e40665" providerId="ADAL" clId="{B67F58DE-E74C-914B-BBD2-B38B1A3DBC68}" dt="2023-04-29T11:56:17.655" v="2971" actId="164"/>
          <ac:grpSpMkLst>
            <pc:docMk/>
            <pc:sldMk cId="3822423602" sldId="274"/>
            <ac:grpSpMk id="38" creationId="{323F469B-F2EE-FB99-3AD9-2E3F07A7A86D}"/>
          </ac:grpSpMkLst>
        </pc:grpChg>
        <pc:picChg chg="add mod modCrop">
          <ac:chgData name="Achar, Sid" userId="88c6eb66-029e-448d-9af0-b651d8e40665" providerId="ADAL" clId="{B67F58DE-E74C-914B-BBD2-B38B1A3DBC68}" dt="2023-04-29T11:56:17.655" v="2971" actId="164"/>
          <ac:picMkLst>
            <pc:docMk/>
            <pc:sldMk cId="3822423602" sldId="274"/>
            <ac:picMk id="5" creationId="{6BD8759D-C1AD-B3B5-B723-4B1C4EFD0E4F}"/>
          </ac:picMkLst>
        </pc:picChg>
        <pc:cxnChg chg="add mod">
          <ac:chgData name="Achar, Sid" userId="88c6eb66-029e-448d-9af0-b651d8e40665" providerId="ADAL" clId="{B67F58DE-E74C-914B-BBD2-B38B1A3DBC68}" dt="2023-04-29T11:56:17.655" v="2971" actId="164"/>
          <ac:cxnSpMkLst>
            <pc:docMk/>
            <pc:sldMk cId="3822423602" sldId="274"/>
            <ac:cxnSpMk id="35" creationId="{8F2F01F5-1794-4F24-5798-4BDEC165ED78}"/>
          </ac:cxnSpMkLst>
        </pc:cxnChg>
      </pc:sldChg>
      <pc:sldMasterChg chg="modSp modSldLayout">
        <pc:chgData name="Achar, Sid" userId="88c6eb66-029e-448d-9af0-b651d8e40665" providerId="ADAL" clId="{B67F58DE-E74C-914B-BBD2-B38B1A3DBC68}" dt="2023-04-10T18:16:03.676" v="770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16:28.706" v="1854"/>
        <pc:sldMasterMkLst>
          <pc:docMk/>
          <pc:sldMasterMk cId="2811623865" sldId="2147483660"/>
        </pc:sldMasterMkLst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933109414" sldId="214748366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434459779" sldId="2147483663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424248976" sldId="2147483664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228878803" sldId="2147483665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502576163" sldId="2147483668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746688001" sldId="2147483669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767940665" sldId="214748367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30:00.605" v="1961"/>
        <pc:sldMasterMkLst>
          <pc:docMk/>
          <pc:sldMasterMk cId="409723290" sldId="2147483672"/>
        </pc:sldMaster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592138919" sldId="214748367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4016882849" sldId="2147483675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39583070" sldId="2147483676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956664911" sldId="2147483677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25536950" sldId="2147483680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637809536" sldId="2147483681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3744063408" sldId="214748368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4CE9A-004A-214B-9C9A-A758E1B69AE6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2650" y="1143000"/>
            <a:ext cx="5092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45396-622E-1847-A913-64173C03D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3000"/>
            <a:ext cx="5092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803" y="1571308"/>
            <a:ext cx="11884819" cy="3342640"/>
          </a:xfrm>
        </p:spPr>
        <p:txBody>
          <a:bodyPr anchor="b"/>
          <a:lstStyle>
            <a:lvl1pPr algn="ctr"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803" y="5042853"/>
            <a:ext cx="11884819" cy="2318067"/>
          </a:xfrm>
        </p:spPr>
        <p:txBody>
          <a:bodyPr/>
          <a:lstStyle>
            <a:lvl1pPr marL="0" indent="0" algn="ctr">
              <a:buNone/>
              <a:defRPr sz="3119"/>
            </a:lvl1pPr>
            <a:lvl2pPr marL="594223" indent="0" algn="ctr">
              <a:buNone/>
              <a:defRPr sz="2599"/>
            </a:lvl2pPr>
            <a:lvl3pPr marL="1188446" indent="0" algn="ctr">
              <a:buNone/>
              <a:defRPr sz="2339"/>
            </a:lvl3pPr>
            <a:lvl4pPr marL="1782669" indent="0" algn="ctr">
              <a:buNone/>
              <a:defRPr sz="2080"/>
            </a:lvl4pPr>
            <a:lvl5pPr marL="2376891" indent="0" algn="ctr">
              <a:buNone/>
              <a:defRPr sz="2080"/>
            </a:lvl5pPr>
            <a:lvl6pPr marL="2971114" indent="0" algn="ctr">
              <a:buNone/>
              <a:defRPr sz="2080"/>
            </a:lvl6pPr>
            <a:lvl7pPr marL="3565337" indent="0" algn="ctr">
              <a:buNone/>
              <a:defRPr sz="2080"/>
            </a:lvl7pPr>
            <a:lvl8pPr marL="4159560" indent="0" algn="ctr">
              <a:buNone/>
              <a:defRPr sz="2080"/>
            </a:lvl8pPr>
            <a:lvl9pPr marL="4753783" indent="0" algn="ctr">
              <a:buNone/>
              <a:defRPr sz="20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6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7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40098" y="511175"/>
            <a:ext cx="341688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442" y="511175"/>
            <a:ext cx="10052576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88" y="2393634"/>
            <a:ext cx="13667542" cy="3993832"/>
          </a:xfrm>
        </p:spPr>
        <p:txBody>
          <a:bodyPr anchor="b"/>
          <a:lstStyle>
            <a:lvl1pPr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1188" y="6425249"/>
            <a:ext cx="13667542" cy="2100262"/>
          </a:xfrm>
        </p:spPr>
        <p:txBody>
          <a:bodyPr/>
          <a:lstStyle>
            <a:lvl1pPr marL="0" indent="0">
              <a:buNone/>
              <a:defRPr sz="3119">
                <a:solidFill>
                  <a:schemeClr val="tx1">
                    <a:tint val="75000"/>
                  </a:schemeClr>
                </a:solidFill>
              </a:defRPr>
            </a:lvl1pPr>
            <a:lvl2pPr marL="594223" indent="0">
              <a:buNone/>
              <a:defRPr sz="2599">
                <a:solidFill>
                  <a:schemeClr val="tx1">
                    <a:tint val="75000"/>
                  </a:schemeClr>
                </a:solidFill>
              </a:defRPr>
            </a:lvl2pPr>
            <a:lvl3pPr marL="1188446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3pPr>
            <a:lvl4pPr marL="1782669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4pPr>
            <a:lvl5pPr marL="2376891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5pPr>
            <a:lvl6pPr marL="2971114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6pPr>
            <a:lvl7pPr marL="3565337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7pPr>
            <a:lvl8pPr marL="415956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8pPr>
            <a:lvl9pPr marL="4753783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44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225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3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5" y="511176"/>
            <a:ext cx="13667542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506" y="2353628"/>
            <a:ext cx="6703780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506" y="3507105"/>
            <a:ext cx="6703780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22252" y="2353628"/>
            <a:ext cx="6736795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22252" y="3507105"/>
            <a:ext cx="6736795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2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5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2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794" y="1382396"/>
            <a:ext cx="8022253" cy="6823075"/>
          </a:xfrm>
        </p:spPr>
        <p:txBody>
          <a:bodyPr/>
          <a:lstStyle>
            <a:lvl1pPr>
              <a:defRPr sz="4159"/>
            </a:lvl1pPr>
            <a:lvl2pPr>
              <a:defRPr sz="3639"/>
            </a:lvl2pPr>
            <a:lvl3pPr>
              <a:defRPr sz="3119"/>
            </a:lvl3pPr>
            <a:lvl4pPr>
              <a:defRPr sz="2599"/>
            </a:lvl4pPr>
            <a:lvl5pPr>
              <a:defRPr sz="2599"/>
            </a:lvl5pPr>
            <a:lvl6pPr>
              <a:defRPr sz="2599"/>
            </a:lvl6pPr>
            <a:lvl7pPr>
              <a:defRPr sz="2599"/>
            </a:lvl7pPr>
            <a:lvl8pPr>
              <a:defRPr sz="2599"/>
            </a:lvl8pPr>
            <a:lvl9pPr>
              <a:defRPr sz="2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36794" y="1382396"/>
            <a:ext cx="8022253" cy="6823075"/>
          </a:xfrm>
        </p:spPr>
        <p:txBody>
          <a:bodyPr anchor="t"/>
          <a:lstStyle>
            <a:lvl1pPr marL="0" indent="0">
              <a:buNone/>
              <a:defRPr sz="4159"/>
            </a:lvl1pPr>
            <a:lvl2pPr marL="594223" indent="0">
              <a:buNone/>
              <a:defRPr sz="3639"/>
            </a:lvl2pPr>
            <a:lvl3pPr marL="1188446" indent="0">
              <a:buNone/>
              <a:defRPr sz="3119"/>
            </a:lvl3pPr>
            <a:lvl4pPr marL="1782669" indent="0">
              <a:buNone/>
              <a:defRPr sz="2599"/>
            </a:lvl4pPr>
            <a:lvl5pPr marL="2376891" indent="0">
              <a:buNone/>
              <a:defRPr sz="2599"/>
            </a:lvl5pPr>
            <a:lvl6pPr marL="2971114" indent="0">
              <a:buNone/>
              <a:defRPr sz="2599"/>
            </a:lvl6pPr>
            <a:lvl7pPr marL="3565337" indent="0">
              <a:buNone/>
              <a:defRPr sz="2599"/>
            </a:lvl7pPr>
            <a:lvl8pPr marL="4159560" indent="0">
              <a:buNone/>
              <a:defRPr sz="2599"/>
            </a:lvl8pPr>
            <a:lvl9pPr marL="4753783" indent="0">
              <a:buNone/>
              <a:defRPr sz="25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442" y="511176"/>
            <a:ext cx="13667542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442" y="2555875"/>
            <a:ext cx="13667542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9442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49129" y="8898891"/>
            <a:ext cx="534816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1537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5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88446" rtl="0" eaLnBrk="1" latinLnBrk="0" hangingPunct="1">
        <a:lnSpc>
          <a:spcPct val="90000"/>
        </a:lnSpc>
        <a:spcBef>
          <a:spcPct val="0"/>
        </a:spcBef>
        <a:buNone/>
        <a:defRPr sz="57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11" indent="-297111" algn="l" defTabSz="1188446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9" kern="1200">
          <a:solidFill>
            <a:schemeClr val="tx1"/>
          </a:solidFill>
          <a:latin typeface="+mn-lt"/>
          <a:ea typeface="+mn-ea"/>
          <a:cs typeface="+mn-cs"/>
        </a:defRPr>
      </a:lvl1pPr>
      <a:lvl2pPr marL="89133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9" kern="1200">
          <a:solidFill>
            <a:schemeClr val="tx1"/>
          </a:solidFill>
          <a:latin typeface="+mn-lt"/>
          <a:ea typeface="+mn-ea"/>
          <a:cs typeface="+mn-cs"/>
        </a:defRPr>
      </a:lvl2pPr>
      <a:lvl3pPr marL="1485557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3pPr>
      <a:lvl4pPr marL="2079780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674003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3268226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862448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456671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505089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1pPr>
      <a:lvl2pPr marL="59422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2pPr>
      <a:lvl3pPr marL="1188446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782669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376891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2971114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565337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15956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475378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5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1826144" y="1372493"/>
            <a:ext cx="11871774" cy="6204312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964AFAE-8A29-A1EB-91BA-0293C10C92D5}"/>
              </a:ext>
            </a:extLst>
          </p:cNvPr>
          <p:cNvGrpSpPr/>
          <p:nvPr/>
        </p:nvGrpSpPr>
        <p:grpSpPr>
          <a:xfrm>
            <a:off x="3433493" y="460208"/>
            <a:ext cx="8537161" cy="8298783"/>
            <a:chOff x="1139470" y="139364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1139470" y="139364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C191FB50-90A8-A46B-6B9B-E386EE7D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727" y="2466110"/>
              <a:ext cx="5694217" cy="569421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1723303" y="421334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7782" y="5813283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7192" y="3234027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7592066" y="7127723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5405942" y="7790995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7462774" y="5026460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512194" y="6557054"/>
              <a:ext cx="4311021" cy="54639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6823215" y="5579846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6823214" y="3133156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70035" y="3370350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1454727" y="4213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1454727" y="3000590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38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BF34B-FFA6-DC4E-49FD-4D1EC362583A}"/>
              </a:ext>
            </a:extLst>
          </p:cNvPr>
          <p:cNvGrpSpPr/>
          <p:nvPr/>
        </p:nvGrpSpPr>
        <p:grpSpPr>
          <a:xfrm>
            <a:off x="3248436" y="0"/>
            <a:ext cx="9424829" cy="7940842"/>
            <a:chOff x="1419634" y="0"/>
            <a:chExt cx="9424829" cy="7940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CCFB9-1DAA-0703-0816-85A8108AAFC9}"/>
                </a:ext>
              </a:extLst>
            </p:cNvPr>
            <p:cNvSpPr/>
            <p:nvPr/>
          </p:nvSpPr>
          <p:spPr>
            <a:xfrm>
              <a:off x="1419634" y="0"/>
              <a:ext cx="9424829" cy="7940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7B93AD-4DEE-1C09-40D0-8F2049E3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17" y="3495765"/>
              <a:ext cx="3709217" cy="3643914"/>
            </a:xfrm>
            <a:prstGeom prst="rect">
              <a:avLst/>
            </a:prstGeom>
          </p:spPr>
        </p:pic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2FECEE03-98C7-1F82-C279-BFE16F11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291" y="308921"/>
              <a:ext cx="8606242" cy="2994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CF88C-4F80-FA0B-3ED6-9D96B970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5359" y="3303259"/>
              <a:ext cx="4247322" cy="42934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D4AA75-C0E0-1FFF-6D66-003024B30D52}"/>
                </a:ext>
              </a:extLst>
            </p:cNvPr>
            <p:cNvSpPr txBox="1"/>
            <p:nvPr/>
          </p:nvSpPr>
          <p:spPr>
            <a:xfrm>
              <a:off x="1517002" y="3089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35B45D-5E30-8E86-04A9-2FE6527D66CB}"/>
                </a:ext>
              </a:extLst>
            </p:cNvPr>
            <p:cNvSpPr txBox="1"/>
            <p:nvPr/>
          </p:nvSpPr>
          <p:spPr>
            <a:xfrm>
              <a:off x="1513150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29D10-C2D6-CBE1-4ABD-ACE86F3F481B}"/>
                </a:ext>
              </a:extLst>
            </p:cNvPr>
            <p:cNvSpPr txBox="1"/>
            <p:nvPr/>
          </p:nvSpPr>
          <p:spPr>
            <a:xfrm>
              <a:off x="5829212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801F45-0F0C-5C36-04F4-CFB5CEBBC531}"/>
              </a:ext>
            </a:extLst>
          </p:cNvPr>
          <p:cNvSpPr txBox="1"/>
          <p:nvPr/>
        </p:nvSpPr>
        <p:spPr>
          <a:xfrm>
            <a:off x="16314821" y="43794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4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1828802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1BE657-8392-0284-A59D-295520ED1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97" y="3589001"/>
              <a:ext cx="3118230" cy="307159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05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1828802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9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36C1-9EAD-73AA-2B85-5AB6BB2C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38" y="247098"/>
            <a:ext cx="9992948" cy="41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7FAD1-9CCF-A35A-1687-3EE79634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38" y="4399723"/>
            <a:ext cx="9992948" cy="41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9DCC2D2-76E8-56A4-2119-B37DC91FB82F}"/>
              </a:ext>
            </a:extLst>
          </p:cNvPr>
          <p:cNvGrpSpPr/>
          <p:nvPr/>
        </p:nvGrpSpPr>
        <p:grpSpPr>
          <a:xfrm>
            <a:off x="53226" y="0"/>
            <a:ext cx="12448572" cy="9601200"/>
            <a:chOff x="53226" y="0"/>
            <a:chExt cx="12448572" cy="960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282F93-A4B5-0205-FB6C-3BC7B38761FF}"/>
                </a:ext>
              </a:extLst>
            </p:cNvPr>
            <p:cNvSpPr/>
            <p:nvPr/>
          </p:nvSpPr>
          <p:spPr>
            <a:xfrm>
              <a:off x="53226" y="0"/>
              <a:ext cx="12448572" cy="960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41610A-B8DD-4132-7688-46CD8979E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1745" y="1174750"/>
              <a:ext cx="3429000" cy="3568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B3D76D-6C54-E1A9-81FF-267DF503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14" y="1117600"/>
              <a:ext cx="3365500" cy="368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9A0712-FB7C-7284-8570-D7E3255A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7678" y="1209831"/>
              <a:ext cx="3129346" cy="3683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FA94E-F3E2-A454-43A2-7301865DC979}"/>
                </a:ext>
              </a:extLst>
            </p:cNvPr>
            <p:cNvGrpSpPr/>
            <p:nvPr/>
          </p:nvGrpSpPr>
          <p:grpSpPr>
            <a:xfrm>
              <a:off x="322493" y="5147144"/>
              <a:ext cx="11647095" cy="4052331"/>
              <a:chOff x="322493" y="5147144"/>
              <a:chExt cx="11647095" cy="4052331"/>
            </a:xfrm>
          </p:grpSpPr>
          <p:pic>
            <p:nvPicPr>
              <p:cNvPr id="11" name="Picture 10" descr="Chart, histogram&#10;&#10;Description automatically generated">
                <a:extLst>
                  <a:ext uri="{FF2B5EF4-FFF2-40B4-BE49-F238E27FC236}">
                    <a16:creationId xmlns:a16="http://schemas.microsoft.com/office/drawing/2014/main" id="{AD162ADC-2C9E-6FF4-BDC0-19D60709B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493" y="5147144"/>
                <a:ext cx="11647095" cy="405233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393165-DA58-EEB2-24CD-4233EEBDCFB7}"/>
                  </a:ext>
                </a:extLst>
              </p:cNvPr>
              <p:cNvSpPr txBox="1"/>
              <p:nvPr/>
            </p:nvSpPr>
            <p:spPr>
              <a:xfrm>
                <a:off x="4385829" y="5222094"/>
                <a:ext cx="292936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DeepCDP (c24C)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3C138D-4CB3-D3A7-3805-7672E9701285}"/>
                </a:ext>
              </a:extLst>
            </p:cNvPr>
            <p:cNvSpPr txBox="1"/>
            <p:nvPr/>
          </p:nvSpPr>
          <p:spPr>
            <a:xfrm>
              <a:off x="4385829" y="535233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43096E-02A3-7486-9B52-F5A7DCDECF2F}"/>
                </a:ext>
              </a:extLst>
            </p:cNvPr>
            <p:cNvSpPr txBox="1"/>
            <p:nvPr/>
          </p:nvSpPr>
          <p:spPr>
            <a:xfrm>
              <a:off x="1019681" y="535233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DFT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F24334-623F-0A01-6325-83E7C05344CB}"/>
                </a:ext>
              </a:extLst>
            </p:cNvPr>
            <p:cNvSpPr txBox="1"/>
            <p:nvPr/>
          </p:nvSpPr>
          <p:spPr>
            <a:xfrm>
              <a:off x="7680715" y="495399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57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23F469B-F2EE-FB99-3AD9-2E3F07A7A86D}"/>
              </a:ext>
            </a:extLst>
          </p:cNvPr>
          <p:cNvGrpSpPr/>
          <p:nvPr/>
        </p:nvGrpSpPr>
        <p:grpSpPr>
          <a:xfrm>
            <a:off x="2226809" y="542925"/>
            <a:ext cx="11546341" cy="7800975"/>
            <a:chOff x="2226809" y="542925"/>
            <a:chExt cx="11546341" cy="780097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4181FC-32F0-0F21-2A52-8406025E6423}"/>
                </a:ext>
              </a:extLst>
            </p:cNvPr>
            <p:cNvSpPr/>
            <p:nvPr/>
          </p:nvSpPr>
          <p:spPr>
            <a:xfrm>
              <a:off x="2226809" y="542925"/>
              <a:ext cx="11546341" cy="780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BD8759D-C1AD-B3B5-B723-4B1C4EFD0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90" b="8698"/>
            <a:stretch/>
          </p:blipFill>
          <p:spPr>
            <a:xfrm>
              <a:off x="2226809" y="1395127"/>
              <a:ext cx="11392805" cy="681094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C6A6FD-FCF3-932F-4262-51647E1CE3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8655" y="2488367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83A5FC-617E-3CB2-12D7-22977E4A2B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0961" y="2295993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B4404D-18B6-7E74-2D33-15AAB5A8FB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9532" y="274819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EE491B-717C-4D03-58F8-4BADC3A330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8761" y="2428407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34A3EF-F4CD-5018-0AC2-72D3DA752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2711" y="3222886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1A2F63-A244-1B24-BED6-3C21C32C6E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4844" y="390743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636822-84EF-AC55-090B-229C130D41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256" y="3101714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15284A-4B9D-9096-AA84-5A15D9B9E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13826" y="3521439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AD6CA-C73B-8B1F-073D-8CC34E102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09819" y="4463320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0767CE-1D53-0277-2568-40EE04882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44994" y="447081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0458E60-D3BC-1054-D403-DA3A38A62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7075" y="4549513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7BEA31-4600-9737-9883-196BEE4AB0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6634" y="4324664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D90C2C2-DA5A-D18A-2607-3C8AEABD49F9}"/>
                    </a:ext>
                  </a:extLst>
                </p:cNvPr>
                <p:cNvSpPr txBox="1"/>
                <p:nvPr/>
              </p:nvSpPr>
              <p:spPr>
                <a:xfrm>
                  <a:off x="3636164" y="2488367"/>
                  <a:ext cx="49648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D90C2C2-DA5A-D18A-2607-3C8AEABD4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164" y="2488367"/>
                  <a:ext cx="496482" cy="492443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445C7B-FAC6-68EB-C78C-4E9DBE481A53}"/>
                    </a:ext>
                  </a:extLst>
                </p:cNvPr>
                <p:cNvSpPr txBox="1"/>
                <p:nvPr/>
              </p:nvSpPr>
              <p:spPr>
                <a:xfrm>
                  <a:off x="6083893" y="2795666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445C7B-FAC6-68EB-C78C-4E9DBE481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3893" y="2795666"/>
                  <a:ext cx="505971" cy="492443"/>
                </a:xfrm>
                <a:prstGeom prst="rect">
                  <a:avLst/>
                </a:prstGeom>
                <a:blipFill>
                  <a:blip r:embed="rId4"/>
                  <a:stretch>
                    <a:fillRect l="-10000" r="-5000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EE2F84-EEF8-9BF2-685A-1F4E346E5F1C}"/>
                    </a:ext>
                  </a:extLst>
                </p:cNvPr>
                <p:cNvSpPr txBox="1"/>
                <p:nvPr/>
              </p:nvSpPr>
              <p:spPr>
                <a:xfrm>
                  <a:off x="7718363" y="232744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EE2F84-EEF8-9BF2-685A-1F4E346E5F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363" y="2327449"/>
                  <a:ext cx="505971" cy="492443"/>
                </a:xfrm>
                <a:prstGeom prst="rect">
                  <a:avLst/>
                </a:prstGeom>
                <a:blipFill>
                  <a:blip r:embed="rId5"/>
                  <a:stretch>
                    <a:fillRect l="-9756" r="-4878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475342-DAC6-AA72-9DEE-4E5C05C2F2E3}"/>
                    </a:ext>
                  </a:extLst>
                </p:cNvPr>
                <p:cNvSpPr txBox="1"/>
                <p:nvPr/>
              </p:nvSpPr>
              <p:spPr>
                <a:xfrm>
                  <a:off x="9844994" y="253806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475342-DAC6-AA72-9DEE-4E5C05C2F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4994" y="2538069"/>
                  <a:ext cx="505971" cy="492443"/>
                </a:xfrm>
                <a:prstGeom prst="rect">
                  <a:avLst/>
                </a:prstGeom>
                <a:blipFill>
                  <a:blip r:embed="rId6"/>
                  <a:stretch>
                    <a:fillRect l="-9756" r="-243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1C6FA6-EC89-8F2E-BD2B-B46219FFB57C}"/>
                    </a:ext>
                  </a:extLst>
                </p:cNvPr>
                <p:cNvSpPr txBox="1"/>
                <p:nvPr/>
              </p:nvSpPr>
              <p:spPr>
                <a:xfrm>
                  <a:off x="3815185" y="3276400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1C6FA6-EC89-8F2E-BD2B-B46219FFB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185" y="3276400"/>
                  <a:ext cx="505971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9756" r="-7317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C4B088-82E9-2E4E-344A-175266AFC8B5}"/>
                    </a:ext>
                  </a:extLst>
                </p:cNvPr>
                <p:cNvSpPr txBox="1"/>
                <p:nvPr/>
              </p:nvSpPr>
              <p:spPr>
                <a:xfrm>
                  <a:off x="8045138" y="3150033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C4B088-82E9-2E4E-344A-175266AFC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138" y="3150033"/>
                  <a:ext cx="505971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9756" r="-4878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EF64EFF-96B4-C413-F4F2-366BDB1EC7DA}"/>
                    </a:ext>
                  </a:extLst>
                </p:cNvPr>
                <p:cNvSpPr txBox="1"/>
                <p:nvPr/>
              </p:nvSpPr>
              <p:spPr>
                <a:xfrm>
                  <a:off x="9563726" y="3572332"/>
                  <a:ext cx="49795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EF64EFF-96B4-C413-F4F2-366BDB1EC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3726" y="3572332"/>
                  <a:ext cx="497957" cy="492443"/>
                </a:xfrm>
                <a:prstGeom prst="rect">
                  <a:avLst/>
                </a:prstGeom>
                <a:blipFill>
                  <a:blip r:embed="rId9"/>
                  <a:stretch>
                    <a:fillRect l="-10000" r="-5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6DAD8EC-593C-2D1F-1B71-37F4A7E58226}"/>
                    </a:ext>
                  </a:extLst>
                </p:cNvPr>
                <p:cNvSpPr txBox="1"/>
                <p:nvPr/>
              </p:nvSpPr>
              <p:spPr>
                <a:xfrm>
                  <a:off x="7149117" y="395043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6DAD8EC-593C-2D1F-1B71-37F4A7E58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9117" y="3950439"/>
                  <a:ext cx="505971" cy="492443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7500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FA94ADF-3E6F-9BB0-55A7-FDC538615A79}"/>
                    </a:ext>
                  </a:extLst>
                </p:cNvPr>
                <p:cNvSpPr txBox="1"/>
                <p:nvPr/>
              </p:nvSpPr>
              <p:spPr>
                <a:xfrm>
                  <a:off x="5776498" y="4400262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FA94ADF-3E6F-9BB0-55A7-FDC538615A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6498" y="4400262"/>
                  <a:ext cx="669607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434" r="-566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3ED020A-E4CA-0564-90C9-1AF87E65EA98}"/>
                    </a:ext>
                  </a:extLst>
                </p:cNvPr>
                <p:cNvSpPr txBox="1"/>
                <p:nvPr/>
              </p:nvSpPr>
              <p:spPr>
                <a:xfrm>
                  <a:off x="7889530" y="4591852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3ED020A-E4CA-0564-90C9-1AF87E65E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9530" y="4591852"/>
                  <a:ext cx="669607" cy="492443"/>
                </a:xfrm>
                <a:prstGeom prst="rect">
                  <a:avLst/>
                </a:prstGeom>
                <a:blipFill>
                  <a:blip r:embed="rId12"/>
                  <a:stretch>
                    <a:fillRect l="-7547" r="-377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DC8F45-689D-8275-725B-412130BCE01F}"/>
                    </a:ext>
                  </a:extLst>
                </p:cNvPr>
                <p:cNvSpPr txBox="1"/>
                <p:nvPr/>
              </p:nvSpPr>
              <p:spPr>
                <a:xfrm>
                  <a:off x="9901791" y="4532958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DC8F45-689D-8275-725B-412130BCE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791" y="4532958"/>
                  <a:ext cx="669607" cy="492443"/>
                </a:xfrm>
                <a:prstGeom prst="rect">
                  <a:avLst/>
                </a:prstGeom>
                <a:blipFill>
                  <a:blip r:embed="rId13"/>
                  <a:stretch>
                    <a:fillRect l="-7407" r="-3704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956169D-FD43-95CB-12F9-4829ED7F85C2}"/>
                    </a:ext>
                  </a:extLst>
                </p:cNvPr>
                <p:cNvSpPr txBox="1"/>
                <p:nvPr/>
              </p:nvSpPr>
              <p:spPr>
                <a:xfrm>
                  <a:off x="11774731" y="4532958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956169D-FD43-95CB-12F9-4829ED7F8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4731" y="4532958"/>
                  <a:ext cx="669607" cy="492443"/>
                </a:xfrm>
                <a:prstGeom prst="rect">
                  <a:avLst/>
                </a:prstGeom>
                <a:blipFill>
                  <a:blip r:embed="rId14"/>
                  <a:stretch>
                    <a:fillRect l="-7547" r="-5660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819422-9118-169E-618F-6B6AB5468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7556" y="3352176"/>
              <a:ext cx="1210455" cy="1210455"/>
            </a:xfrm>
            <a:prstGeom prst="ellipse">
              <a:avLst/>
            </a:prstGeom>
            <a:solidFill>
              <a:srgbClr val="94CE94">
                <a:alpha val="47843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8812FE-88CF-6676-6CCA-E8CFB105C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4403" y="359014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916898-A438-45DB-1784-61B2EA32E7C2}"/>
                    </a:ext>
                  </a:extLst>
                </p:cNvPr>
                <p:cNvSpPr txBox="1"/>
                <p:nvPr/>
              </p:nvSpPr>
              <p:spPr>
                <a:xfrm>
                  <a:off x="5041425" y="3642476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916898-A438-45DB-1784-61B2EA32E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425" y="3642476"/>
                  <a:ext cx="505971" cy="492443"/>
                </a:xfrm>
                <a:prstGeom prst="rect">
                  <a:avLst/>
                </a:prstGeom>
                <a:blipFill>
                  <a:blip r:embed="rId15"/>
                  <a:stretch>
                    <a:fillRect l="-7317" r="-731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918AA33-80B9-C642-4367-697405B0C755}"/>
                    </a:ext>
                  </a:extLst>
                </p:cNvPr>
                <p:cNvSpPr txBox="1"/>
                <p:nvPr/>
              </p:nvSpPr>
              <p:spPr>
                <a:xfrm>
                  <a:off x="4397230" y="1395126"/>
                  <a:ext cx="1210454" cy="7080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smtClean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r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4000" b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4000" b="0" i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sz="4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918AA33-80B9-C642-4367-697405B0C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7230" y="1395126"/>
                  <a:ext cx="1210454" cy="708079"/>
                </a:xfrm>
                <a:prstGeom prst="rect">
                  <a:avLst/>
                </a:prstGeom>
                <a:blipFill>
                  <a:blip r:embed="rId1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2F01F5-1794-4F24-5798-4BDEC165ED78}"/>
                </a:ext>
              </a:extLst>
            </p:cNvPr>
            <p:cNvCxnSpPr>
              <a:stCxn id="33" idx="2"/>
              <a:endCxn id="32" idx="0"/>
            </p:cNvCxnSpPr>
            <p:nvPr/>
          </p:nvCxnSpPr>
          <p:spPr>
            <a:xfrm>
              <a:off x="5002457" y="2103205"/>
              <a:ext cx="260327" cy="1248971"/>
            </a:xfrm>
            <a:prstGeom prst="line">
              <a:avLst/>
            </a:prstGeom>
            <a:ln w="381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2423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7F6113C-C50A-749A-DD50-C7539FE4C2E6}"/>
              </a:ext>
            </a:extLst>
          </p:cNvPr>
          <p:cNvGrpSpPr/>
          <p:nvPr/>
        </p:nvGrpSpPr>
        <p:grpSpPr>
          <a:xfrm>
            <a:off x="2549071" y="1330202"/>
            <a:ext cx="6001534" cy="5929745"/>
            <a:chOff x="255051" y="1314157"/>
            <a:chExt cx="6001534" cy="59297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66F982-0E4C-0260-DA8B-6A8766CA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958" y="2559042"/>
              <a:ext cx="5110978" cy="3439976"/>
            </a:xfrm>
            <a:prstGeom prst="rect">
              <a:avLst/>
            </a:prstGeom>
          </p:spPr>
        </p:pic>
        <p:pic>
          <p:nvPicPr>
            <p:cNvPr id="12" name="Picture 11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075CFD1A-3C8A-9FEA-79D5-5A4AD7BAD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459" t="18601" r="16818" b="16904"/>
            <a:stretch/>
          </p:blipFill>
          <p:spPr>
            <a:xfrm rot="15260960">
              <a:off x="290945" y="1278263"/>
              <a:ext cx="5929745" cy="6001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09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31A73BD-C717-B9C3-40E8-A4DB9EEE4ED6}"/>
              </a:ext>
            </a:extLst>
          </p:cNvPr>
          <p:cNvGrpSpPr/>
          <p:nvPr/>
        </p:nvGrpSpPr>
        <p:grpSpPr>
          <a:xfrm>
            <a:off x="279489" y="231630"/>
            <a:ext cx="15253420" cy="5479622"/>
            <a:chOff x="279489" y="231630"/>
            <a:chExt cx="15253420" cy="547962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334A090-89D4-21EC-865A-D5FE8E36DC39}"/>
                </a:ext>
              </a:extLst>
            </p:cNvPr>
            <p:cNvSpPr/>
            <p:nvPr/>
          </p:nvSpPr>
          <p:spPr>
            <a:xfrm>
              <a:off x="279489" y="231630"/>
              <a:ext cx="15253420" cy="5479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A483C6-5ADC-C4C4-8B16-6B3F4863FC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861" y="975234"/>
              <a:ext cx="2105177" cy="2745244"/>
              <a:chOff x="289576" y="1027550"/>
              <a:chExt cx="1672574" cy="218111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9D3C14A-4775-56D5-1786-67E5A9E36E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739"/>
              <a:stretch/>
            </p:blipFill>
            <p:spPr>
              <a:xfrm>
                <a:off x="289576" y="1663890"/>
                <a:ext cx="1672574" cy="98026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0E619E7-64F9-9FEE-18DE-DB861D25D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577" y="1027550"/>
                <a:ext cx="1646730" cy="218111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/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>
                          <a:latin typeface="Cambria Math" panose="02040503050406030204" pitchFamily="18" charset="0"/>
                        </a:rPr>
                        <m:t>𝐫</m:t>
                      </m:r>
                    </m:oMath>
                  </a14:m>
                  <a:r>
                    <a:rPr lang="en-US" sz="2800" dirty="0"/>
                    <a:t>,  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613" t="-11905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/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1961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425B03-A25D-2756-CAC5-0C3CFC1C9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5465"/>
            <a:stretch/>
          </p:blipFill>
          <p:spPr>
            <a:xfrm>
              <a:off x="1113499" y="957860"/>
              <a:ext cx="3956324" cy="28704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890B1B-939F-749A-FB9E-527DF639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6821" y="975234"/>
              <a:ext cx="1400342" cy="273160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/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𝐩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1370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/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2740" r="-232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2B2D8B-4327-5B91-7E5F-EBD403D8DCF2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1424946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06AC98B-4422-3E66-B10E-C1CE0E1ED468}"/>
                </a:ext>
              </a:extLst>
            </p:cNvPr>
            <p:cNvCxnSpPr>
              <a:cxnSpLocks/>
            </p:cNvCxnSpPr>
            <p:nvPr/>
          </p:nvCxnSpPr>
          <p:spPr>
            <a:xfrm>
              <a:off x="5593153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651000-F9BD-95BD-0638-1122971B0B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3153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587B2A-0A89-6DF4-3246-029A87C1CD54}"/>
                </a:ext>
              </a:extLst>
            </p:cNvPr>
            <p:cNvGrpSpPr/>
            <p:nvPr/>
          </p:nvGrpSpPr>
          <p:grpSpPr>
            <a:xfrm>
              <a:off x="4322369" y="1089597"/>
              <a:ext cx="1400342" cy="2617247"/>
              <a:chOff x="3989590" y="1124536"/>
              <a:chExt cx="1400342" cy="2617247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19EEA063-6457-A5D9-5EA0-5A45446D2339}"/>
                  </a:ext>
                </a:extLst>
              </p:cNvPr>
              <p:cNvSpPr/>
              <p:nvPr/>
            </p:nvSpPr>
            <p:spPr>
              <a:xfrm>
                <a:off x="4239488" y="1124536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94EA815-BAAB-B887-4504-845F61CC579B}"/>
                  </a:ext>
                </a:extLst>
              </p:cNvPr>
              <p:cNvSpPr/>
              <p:nvPr/>
            </p:nvSpPr>
            <p:spPr>
              <a:xfrm>
                <a:off x="4239488" y="2342575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B4D2F9B-692C-A402-94B1-EE6979A72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846"/>
              <a:stretch/>
            </p:blipFill>
            <p:spPr>
              <a:xfrm>
                <a:off x="3989590" y="3218563"/>
                <a:ext cx="1400342" cy="52322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/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556" r="-15278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/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944" r="-15278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/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/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B61436D-3443-B81D-CB5E-DBC077966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2656363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/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blipFill>
                  <a:blip r:embed="rId14"/>
                  <a:stretch>
                    <a:fillRect l="-56944" t="-119643" r="-18056" b="-16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/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blipFill>
                  <a:blip r:embed="rId15"/>
                  <a:stretch>
                    <a:fillRect l="-56944" t="-123636" r="-18056" b="-17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/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𝑛𝑙𝑚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8333" r="-33333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93E449A-8A93-9219-4293-A5C6EFC8D736}"/>
                </a:ext>
              </a:extLst>
            </p:cNvPr>
            <p:cNvSpPr/>
            <p:nvPr/>
          </p:nvSpPr>
          <p:spPr>
            <a:xfrm>
              <a:off x="8484740" y="831389"/>
              <a:ext cx="2651061" cy="2953512"/>
            </a:xfrm>
            <a:prstGeom prst="roundRect">
              <a:avLst>
                <a:gd name="adj" fmla="val 31529"/>
              </a:avLst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EAAF902-7FC6-AD47-E13A-5F2A91C146AE}"/>
                </a:ext>
              </a:extLst>
            </p:cNvPr>
            <p:cNvSpPr/>
            <p:nvPr/>
          </p:nvSpPr>
          <p:spPr>
            <a:xfrm>
              <a:off x="6303258" y="1002739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63ACCF-8A6F-7DAD-850A-9A3E9950A366}"/>
                </a:ext>
              </a:extLst>
            </p:cNvPr>
            <p:cNvSpPr/>
            <p:nvPr/>
          </p:nvSpPr>
          <p:spPr>
            <a:xfrm>
              <a:off x="6275248" y="2211378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B25108-1B8D-9930-CF6E-87555B4489EF}"/>
                </a:ext>
              </a:extLst>
            </p:cNvPr>
            <p:cNvCxnSpPr>
              <a:cxnSpLocks/>
            </p:cNvCxnSpPr>
            <p:nvPr/>
          </p:nvCxnSpPr>
          <p:spPr>
            <a:xfrm>
              <a:off x="7801170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D81778-B145-6CEF-46E5-0B9BF5C73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170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 descr="Background pattern&#10;&#10;Description automatically generated">
              <a:extLst>
                <a:ext uri="{FF2B5EF4-FFF2-40B4-BE49-F238E27FC236}">
                  <a16:creationId xmlns:a16="http://schemas.microsoft.com/office/drawing/2014/main" id="{81DC378B-E7C7-56BC-D643-14B07DC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49915" y="1131800"/>
              <a:ext cx="1926698" cy="2469430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92B89BC-D9A1-3F3F-3C83-AACC6B165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8026" y="2374019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/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blipFill>
                  <a:blip r:embed="rId18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/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blipFill>
                  <a:blip r:embed="rId19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EFB7086-BA92-46C9-5066-106CA55EE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35384" y="339430"/>
              <a:ext cx="3560255" cy="3517669"/>
              <a:chOff x="4149501" y="3637626"/>
              <a:chExt cx="4979941" cy="4920373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A8110E7-196E-7222-F021-7C69F173F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257278">
                <a:off x="4411490" y="4279913"/>
                <a:ext cx="4183391" cy="1993485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57BDEB9-019D-D27D-C80E-81BB56D46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t="14456"/>
              <a:stretch/>
            </p:blipFill>
            <p:spPr>
              <a:xfrm rot="21257278">
                <a:off x="4397150" y="6119241"/>
                <a:ext cx="4183391" cy="1705306"/>
              </a:xfrm>
              <a:prstGeom prst="rect">
                <a:avLst/>
              </a:prstGeom>
            </p:spPr>
          </p:pic>
          <p:pic>
            <p:nvPicPr>
              <p:cNvPr id="56" name="Picture 55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9E622533-C458-84DD-50B5-804EA400F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19459" t="18601" r="16818" b="16904"/>
              <a:stretch/>
            </p:blipFill>
            <p:spPr>
              <a:xfrm rot="15325605">
                <a:off x="4179285" y="3607842"/>
                <a:ext cx="4920373" cy="4979941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0FDE756-D4A1-E9D5-0B8E-CC907906926B}"/>
                </a:ext>
              </a:extLst>
            </p:cNvPr>
            <p:cNvSpPr txBox="1"/>
            <p:nvPr/>
          </p:nvSpPr>
          <p:spPr>
            <a:xfrm>
              <a:off x="313516" y="4624261"/>
              <a:ext cx="221952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Atomic coordinates and electron density from DFT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B37EF5-2592-F8AB-C9F3-57D7C8F93083}"/>
                </a:ext>
              </a:extLst>
            </p:cNvPr>
            <p:cNvSpPr txBox="1"/>
            <p:nvPr/>
          </p:nvSpPr>
          <p:spPr>
            <a:xfrm>
              <a:off x="2764105" y="4624261"/>
              <a:ext cx="285846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Expansion coefficients from atomic densities and spherical harmonics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E488B1-B383-E0B4-ECA7-ECCFC7B696A8}"/>
                </a:ext>
              </a:extLst>
            </p:cNvPr>
            <p:cNvSpPr txBox="1"/>
            <p:nvPr/>
          </p:nvSpPr>
          <p:spPr>
            <a:xfrm>
              <a:off x="5887843" y="4624261"/>
              <a:ext cx="209387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Power spectrum vectors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AA067AD-3BBD-5FC2-B0D3-10AB47B160C1}"/>
                </a:ext>
              </a:extLst>
            </p:cNvPr>
            <p:cNvSpPr txBox="1"/>
            <p:nvPr/>
          </p:nvSpPr>
          <p:spPr>
            <a:xfrm>
              <a:off x="8246990" y="4624261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Fitting neural network by minimizing loss function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E7B856-A324-C838-83EF-431BD53AB1F2}"/>
                </a:ext>
              </a:extLst>
            </p:cNvPr>
            <p:cNvSpPr txBox="1"/>
            <p:nvPr/>
          </p:nvSpPr>
          <p:spPr>
            <a:xfrm>
              <a:off x="11725340" y="4625968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Electron density prediction on test configurations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19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7E236-4325-E0E2-4407-1E68AA25AC1A}"/>
              </a:ext>
            </a:extLst>
          </p:cNvPr>
          <p:cNvGrpSpPr/>
          <p:nvPr/>
        </p:nvGrpSpPr>
        <p:grpSpPr>
          <a:xfrm>
            <a:off x="2057342" y="2032721"/>
            <a:ext cx="11503203" cy="4646990"/>
            <a:chOff x="228600" y="660400"/>
            <a:chExt cx="11506199" cy="4648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28600" y="660400"/>
              <a:ext cx="11506199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3190618" y="1381278"/>
              <a:ext cx="2841261" cy="32062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7136940" y="2933590"/>
              <a:ext cx="4143500" cy="206418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909567" y="1731210"/>
              <a:ext cx="2439378" cy="267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658819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3216465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7084628" y="877178"/>
              <a:ext cx="4417045" cy="20564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2231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553916" y="2933590"/>
              <a:ext cx="1016000" cy="27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7376116" y="869410"/>
              <a:ext cx="1371600" cy="271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6057726" y="1381278"/>
              <a:ext cx="875319" cy="320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76DBE8-EC8B-A9C6-FB8B-C2A369E95A0F}"/>
              </a:ext>
            </a:extLst>
          </p:cNvPr>
          <p:cNvGrpSpPr/>
          <p:nvPr/>
        </p:nvGrpSpPr>
        <p:grpSpPr>
          <a:xfrm>
            <a:off x="4997611" y="1953894"/>
            <a:ext cx="5851205" cy="4646990"/>
            <a:chOff x="5880538" y="2032721"/>
            <a:chExt cx="5851205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5880538" y="2032721"/>
              <a:ext cx="5851205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0" r="-1"/>
            <a:stretch/>
          </p:blipFill>
          <p:spPr>
            <a:xfrm>
              <a:off x="7135081" y="4305319"/>
              <a:ext cx="4142420" cy="20636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8" r="-3891"/>
            <a:stretch/>
          </p:blipFill>
          <p:spPr>
            <a:xfrm>
              <a:off x="7082782" y="2249443"/>
              <a:ext cx="4415895" cy="20558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0540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670"/>
            <a:stretch/>
          </p:blipFill>
          <p:spPr>
            <a:xfrm>
              <a:off x="7551950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374197" y="2241675"/>
              <a:ext cx="1371243" cy="271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85191-5871-0AE9-69BB-FF22A137F555}"/>
                </a:ext>
              </a:extLst>
            </p:cNvPr>
            <p:cNvSpPr txBox="1"/>
            <p:nvPr/>
          </p:nvSpPr>
          <p:spPr>
            <a:xfrm>
              <a:off x="6500539" y="4327399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8C47CD-9BC7-6E4B-22BC-A9E25C3DC0A0}"/>
              </a:ext>
            </a:extLst>
          </p:cNvPr>
          <p:cNvGrpSpPr/>
          <p:nvPr/>
        </p:nvGrpSpPr>
        <p:grpSpPr>
          <a:xfrm>
            <a:off x="5975131" y="1953894"/>
            <a:ext cx="4824248" cy="2428920"/>
            <a:chOff x="4146331" y="1953894"/>
            <a:chExt cx="4824248" cy="24289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4146331" y="1953894"/>
              <a:ext cx="4824248" cy="2428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4371053" y="2170616"/>
              <a:ext cx="4415895" cy="20558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670"/>
            <a:stretch/>
          </p:blipFill>
          <p:spPr>
            <a:xfrm>
              <a:off x="4662468" y="2162848"/>
              <a:ext cx="1371243" cy="27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2262659" y="1637750"/>
            <a:ext cx="3650130" cy="3011357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039635" y="1622947"/>
            <a:ext cx="11767159" cy="5891265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8920E-8433-C55D-C0A2-769C10CDFF0B}"/>
              </a:ext>
            </a:extLst>
          </p:cNvPr>
          <p:cNvGrpSpPr/>
          <p:nvPr/>
        </p:nvGrpSpPr>
        <p:grpSpPr>
          <a:xfrm>
            <a:off x="1828800" y="1372493"/>
            <a:ext cx="11782530" cy="6488010"/>
            <a:chOff x="0" y="0"/>
            <a:chExt cx="11785599" cy="6489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546F7-EA45-A4E2-5F39-4A70F3C4DC01}"/>
                </a:ext>
              </a:extLst>
            </p:cNvPr>
            <p:cNvSpPr/>
            <p:nvPr/>
          </p:nvSpPr>
          <p:spPr>
            <a:xfrm>
              <a:off x="0" y="0"/>
              <a:ext cx="11785599" cy="648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D8C30801-57AC-B4CD-C95D-F4A39AA92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406400" y="368300"/>
              <a:ext cx="2739642" cy="2794000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F0F0B2C-1B23-3607-7455-11DB97BD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42" y="222250"/>
              <a:ext cx="821547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2ECC01-7445-67A6-87D5-D3526968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88900" y="3479800"/>
              <a:ext cx="3184485" cy="27051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852D210D-2CB7-C4A2-1C28-499F95BA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042" y="3276600"/>
              <a:ext cx="8141457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21E0-76D6-3197-D710-7B7F96BE2B62}"/>
                </a:ext>
              </a:extLst>
            </p:cNvPr>
            <p:cNvSpPr txBox="1"/>
            <p:nvPr/>
          </p:nvSpPr>
          <p:spPr>
            <a:xfrm>
              <a:off x="88900" y="36830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AA06D-1C4F-9CFE-6705-ADFBD374849B}"/>
                </a:ext>
              </a:extLst>
            </p:cNvPr>
            <p:cNvSpPr txBox="1"/>
            <p:nvPr/>
          </p:nvSpPr>
          <p:spPr>
            <a:xfrm>
              <a:off x="85568" y="334233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8772596-3256-231F-1989-0EDC0008DAA3}"/>
              </a:ext>
            </a:extLst>
          </p:cNvPr>
          <p:cNvGrpSpPr/>
          <p:nvPr/>
        </p:nvGrpSpPr>
        <p:grpSpPr>
          <a:xfrm>
            <a:off x="3817631" y="709450"/>
            <a:ext cx="8479472" cy="7672433"/>
            <a:chOff x="1988831" y="709448"/>
            <a:chExt cx="8479472" cy="76724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1988831" y="709448"/>
              <a:ext cx="8479472" cy="767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0A86-3D83-0186-1D4E-81B4E1715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4"/>
            <a:stretch/>
          </p:blipFill>
          <p:spPr>
            <a:xfrm>
              <a:off x="2196394" y="1219319"/>
              <a:ext cx="8003600" cy="3044931"/>
            </a:xfrm>
            <a:prstGeom prst="rect">
              <a:avLst/>
            </a:prstGeom>
          </p:spPr>
        </p:pic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36" t="12202" r="23718" b="11310"/>
            <a:stretch/>
          </p:blipFill>
          <p:spPr>
            <a:xfrm>
              <a:off x="2811926" y="4223684"/>
              <a:ext cx="1778742" cy="1814034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668" y="4128859"/>
              <a:ext cx="5333983" cy="18140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08" t="16666" r="23077" b="12798"/>
            <a:stretch/>
          </p:blipFill>
          <p:spPr>
            <a:xfrm>
              <a:off x="2605786" y="6243858"/>
              <a:ext cx="2067561" cy="1756315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668" y="6111928"/>
              <a:ext cx="5285929" cy="18140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2340796" y="4205910"/>
              <a:ext cx="884540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2397292" y="6148911"/>
              <a:ext cx="771546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9D65C8-E528-F126-AF06-D6320FABBA91}"/>
              </a:ext>
            </a:extLst>
          </p:cNvPr>
          <p:cNvGrpSpPr/>
          <p:nvPr/>
        </p:nvGrpSpPr>
        <p:grpSpPr>
          <a:xfrm>
            <a:off x="2585545" y="756747"/>
            <a:ext cx="10720552" cy="7843577"/>
            <a:chOff x="756745" y="756640"/>
            <a:chExt cx="10720552" cy="7840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756745" y="756640"/>
              <a:ext cx="10720552" cy="784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1653121" y="3602537"/>
              <a:ext cx="2149315" cy="219196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81" y="3397594"/>
              <a:ext cx="7107581" cy="2417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1559405" y="6067569"/>
              <a:ext cx="2388563" cy="2028994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96" y="5794497"/>
              <a:ext cx="7043549" cy="24172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1005033" y="356641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1071269" y="5986961"/>
              <a:ext cx="92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75CE1-4EC8-7AEF-CEF0-68FCB30B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96" y="1000691"/>
              <a:ext cx="7043550" cy="2415589"/>
            </a:xfrm>
            <a:prstGeom prst="rect">
              <a:avLst/>
            </a:prstGeom>
          </p:spPr>
        </p:pic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5CD58C99-4725-6CCD-1D27-B9629EC47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16477" r="23342" b="10054"/>
            <a:stretch/>
          </p:blipFill>
          <p:spPr>
            <a:xfrm>
              <a:off x="1822974" y="1169899"/>
              <a:ext cx="1842312" cy="2018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8D2E9A-55B0-6320-6522-023741748B70}"/>
                </a:ext>
              </a:extLst>
            </p:cNvPr>
            <p:cNvSpPr txBox="1"/>
            <p:nvPr/>
          </p:nvSpPr>
          <p:spPr>
            <a:xfrm>
              <a:off x="1034977" y="105004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86FD5A-11AE-59B9-FF6D-2EECAA6ED09B}"/>
              </a:ext>
            </a:extLst>
          </p:cNvPr>
          <p:cNvSpPr/>
          <p:nvPr/>
        </p:nvSpPr>
        <p:spPr>
          <a:xfrm>
            <a:off x="2585545" y="756747"/>
            <a:ext cx="10720552" cy="784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8AEC255F-BF58-85CE-F1FC-9884674B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 t="12202" r="23718" b="11310"/>
          <a:stretch/>
        </p:blipFill>
        <p:spPr>
          <a:xfrm>
            <a:off x="3513938" y="4926872"/>
            <a:ext cx="2149315" cy="219269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74444DB-C087-0F1A-CF7E-E204A906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98" y="4721858"/>
            <a:ext cx="7107581" cy="241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181DC-9DBF-52C0-8AF8-CCD21AC5C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16666" r="23077" b="12798"/>
          <a:stretch/>
        </p:blipFill>
        <p:spPr>
          <a:xfrm>
            <a:off x="3420222" y="7392732"/>
            <a:ext cx="2388563" cy="202967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FDF7762-45BF-D190-4512-35C3F3B0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013" y="7119568"/>
            <a:ext cx="7043549" cy="2418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ED518A-2D1F-A40E-7D1A-0A9FFC428D86}"/>
              </a:ext>
            </a:extLst>
          </p:cNvPr>
          <p:cNvSpPr txBox="1"/>
          <p:nvPr/>
        </p:nvSpPr>
        <p:spPr>
          <a:xfrm>
            <a:off x="2865848" y="4890735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81FF9-39CE-1D0D-581D-9FAD0BEE0F35}"/>
              </a:ext>
            </a:extLst>
          </p:cNvPr>
          <p:cNvSpPr txBox="1"/>
          <p:nvPr/>
        </p:nvSpPr>
        <p:spPr>
          <a:xfrm>
            <a:off x="2932084" y="7312099"/>
            <a:ext cx="920044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5CE1-4EC8-7AEF-CEF0-68FCB30B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996" y="-11658"/>
            <a:ext cx="7043550" cy="241640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D58C99-4725-6CCD-1D27-B9629EC47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5" t="16477" r="23342" b="10054"/>
          <a:stretch/>
        </p:blipFill>
        <p:spPr>
          <a:xfrm>
            <a:off x="3651774" y="157607"/>
            <a:ext cx="1842312" cy="20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D2E9A-55B0-6320-6522-023741748B70}"/>
              </a:ext>
            </a:extLst>
          </p:cNvPr>
          <p:cNvSpPr txBox="1"/>
          <p:nvPr/>
        </p:nvSpPr>
        <p:spPr>
          <a:xfrm>
            <a:off x="2863777" y="1050248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99DA-26B0-7778-BF7B-64E375BEE9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28" r="-3891"/>
          <a:stretch/>
        </p:blipFill>
        <p:spPr>
          <a:xfrm>
            <a:off x="7982495" y="2310642"/>
            <a:ext cx="5179140" cy="24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1AF3634-AED6-7E42-AA97-F8A7C2D15A6E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DF6FD9-D2EB-DA4B-B583-976355E23EA5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41549</TotalTime>
  <Words>213</Words>
  <Application>Microsoft Macintosh PowerPoint</Application>
  <PresentationFormat>Custom</PresentationFormat>
  <Paragraphs>81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2023-04-29T11:56:18Z</dcterms:modified>
</cp:coreProperties>
</file>